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sldIdLst>
    <p:sldId id="274" r:id="rId3"/>
    <p:sldId id="263" r:id="rId4"/>
    <p:sldId id="265" r:id="rId5"/>
    <p:sldId id="269" r:id="rId6"/>
    <p:sldId id="266" r:id="rId7"/>
    <p:sldId id="272" r:id="rId8"/>
    <p:sldId id="268" r:id="rId9"/>
    <p:sldId id="273" r:id="rId10"/>
    <p:sldId id="270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5BC10-7E50-40FA-A566-8012F0539FE2}" v="36" dt="2020-12-08T12:37:32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E04FC-0528-468A-9ED3-A0A86B71267D}" type="doc">
      <dgm:prSet loTypeId="urn:microsoft.com/office/officeart/2005/8/layout/cycle7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BAACC56-E1DD-4099-99C1-D9B061D626D0}">
      <dgm:prSet phldrT="[Teksti]" phldr="1"/>
      <dgm:spPr/>
      <dgm:t>
        <a:bodyPr/>
        <a:lstStyle/>
        <a:p>
          <a:endParaRPr lang="fi-FI" dirty="0"/>
        </a:p>
      </dgm:t>
    </dgm:pt>
    <dgm:pt modelId="{173133D9-E714-451D-B10E-535A96185575}" type="parTrans" cxnId="{A6698EBB-2618-4E0F-B20E-95A3644EA4F1}">
      <dgm:prSet/>
      <dgm:spPr/>
      <dgm:t>
        <a:bodyPr/>
        <a:lstStyle/>
        <a:p>
          <a:endParaRPr lang="fi-FI"/>
        </a:p>
      </dgm:t>
    </dgm:pt>
    <dgm:pt modelId="{80C2E347-5E13-4453-AF5D-43D8FE476B76}" type="sibTrans" cxnId="{A6698EBB-2618-4E0F-B20E-95A3644EA4F1}">
      <dgm:prSet/>
      <dgm:spPr/>
      <dgm:t>
        <a:bodyPr/>
        <a:lstStyle/>
        <a:p>
          <a:endParaRPr lang="fi-FI"/>
        </a:p>
      </dgm:t>
    </dgm:pt>
    <dgm:pt modelId="{2E2E7068-D237-4D28-B992-9D9687344836}">
      <dgm:prSet phldrT="[Teksti]" custT="1"/>
      <dgm:spPr/>
      <dgm:t>
        <a:bodyPr/>
        <a:lstStyle/>
        <a:p>
          <a:r>
            <a:rPr lang="fi-FI" sz="3200" dirty="0"/>
            <a:t>För </a:t>
          </a:r>
          <a:r>
            <a:rPr lang="fi-FI" sz="2800" dirty="0" err="1"/>
            <a:t>producent</a:t>
          </a:r>
          <a:r>
            <a:rPr lang="fi-FI" sz="3200" dirty="0"/>
            <a:t> </a:t>
          </a:r>
          <a:r>
            <a:rPr lang="fi-FI" sz="3200" dirty="0" err="1"/>
            <a:t>grupper</a:t>
          </a:r>
          <a:endParaRPr lang="fi-FI" sz="3200" dirty="0"/>
        </a:p>
      </dgm:t>
    </dgm:pt>
    <dgm:pt modelId="{B41994FF-B153-407C-BDC0-AF26C9D0DC86}" type="parTrans" cxnId="{A71FED30-BD64-48A3-ACDE-39C7B1E293A5}">
      <dgm:prSet/>
      <dgm:spPr/>
      <dgm:t>
        <a:bodyPr/>
        <a:lstStyle/>
        <a:p>
          <a:endParaRPr lang="fi-FI"/>
        </a:p>
      </dgm:t>
    </dgm:pt>
    <dgm:pt modelId="{FB86EDD3-7F69-466B-9E4F-7985B759970E}" type="sibTrans" cxnId="{A71FED30-BD64-48A3-ACDE-39C7B1E293A5}">
      <dgm:prSet/>
      <dgm:spPr/>
      <dgm:t>
        <a:bodyPr/>
        <a:lstStyle/>
        <a:p>
          <a:endParaRPr lang="fi-FI"/>
        </a:p>
      </dgm:t>
    </dgm:pt>
    <dgm:pt modelId="{2A005A82-2506-46ED-9C89-6725C0A50328}">
      <dgm:prSet phldrT="[Teksti]" custT="1"/>
      <dgm:spPr/>
      <dgm:t>
        <a:bodyPr/>
        <a:lstStyle/>
        <a:p>
          <a:r>
            <a:rPr lang="fi-FI" sz="3200" dirty="0" err="1"/>
            <a:t>på</a:t>
          </a:r>
          <a:r>
            <a:rPr lang="fi-FI" sz="3200" dirty="0"/>
            <a:t> </a:t>
          </a:r>
        </a:p>
        <a:p>
          <a:r>
            <a:rPr lang="fi-FI" sz="3200" dirty="0"/>
            <a:t>en </a:t>
          </a:r>
          <a:r>
            <a:rPr lang="fi-FI" sz="3200" dirty="0" err="1"/>
            <a:t>gård</a:t>
          </a:r>
          <a:endParaRPr lang="fi-FI" sz="3200" dirty="0"/>
        </a:p>
      </dgm:t>
    </dgm:pt>
    <dgm:pt modelId="{15ACC519-B492-422A-97DB-E2628E4BCB36}" type="sibTrans" cxnId="{2D528DD9-ED1A-4AD5-ABF7-E00FC0D4DD26}">
      <dgm:prSet/>
      <dgm:spPr/>
      <dgm:t>
        <a:bodyPr/>
        <a:lstStyle/>
        <a:p>
          <a:endParaRPr lang="fi-FI"/>
        </a:p>
      </dgm:t>
    </dgm:pt>
    <dgm:pt modelId="{85766A2D-63CD-43E2-95C6-A64F7BB17B21}" type="parTrans" cxnId="{2D528DD9-ED1A-4AD5-ABF7-E00FC0D4DD26}">
      <dgm:prSet/>
      <dgm:spPr/>
      <dgm:t>
        <a:bodyPr/>
        <a:lstStyle/>
        <a:p>
          <a:endParaRPr lang="fi-FI"/>
        </a:p>
      </dgm:t>
    </dgm:pt>
    <dgm:pt modelId="{EEEC4E46-C76F-44BE-8D9B-2D0361A9D600}" type="pres">
      <dgm:prSet presAssocID="{1E8E04FC-0528-468A-9ED3-A0A86B71267D}" presName="Name0" presStyleCnt="0">
        <dgm:presLayoutVars>
          <dgm:dir/>
          <dgm:resizeHandles val="exact"/>
        </dgm:presLayoutVars>
      </dgm:prSet>
      <dgm:spPr/>
    </dgm:pt>
    <dgm:pt modelId="{8D446454-B9E3-4973-8DD9-6E82D3786B39}" type="pres">
      <dgm:prSet presAssocID="{BBAACC56-E1DD-4099-99C1-D9B061D626D0}" presName="node" presStyleLbl="node1" presStyleIdx="0" presStyleCnt="3" custScaleX="122846">
        <dgm:presLayoutVars>
          <dgm:bulletEnabled val="1"/>
        </dgm:presLayoutVars>
      </dgm:prSet>
      <dgm:spPr/>
    </dgm:pt>
    <dgm:pt modelId="{71076BEC-5926-4D90-B2BC-06A50CFD9E4D}" type="pres">
      <dgm:prSet presAssocID="{80C2E347-5E13-4453-AF5D-43D8FE476B76}" presName="sibTrans" presStyleLbl="sibTrans2D1" presStyleIdx="0" presStyleCnt="3" custScaleX="156512" custScaleY="151903"/>
      <dgm:spPr/>
    </dgm:pt>
    <dgm:pt modelId="{752C81F9-3563-4898-8E9F-CCA26B1B5B50}" type="pres">
      <dgm:prSet presAssocID="{80C2E347-5E13-4453-AF5D-43D8FE476B76}" presName="connectorText" presStyleLbl="sibTrans2D1" presStyleIdx="0" presStyleCnt="3"/>
      <dgm:spPr/>
    </dgm:pt>
    <dgm:pt modelId="{FC02342F-A21C-405F-9015-4EF4A903DCFA}" type="pres">
      <dgm:prSet presAssocID="{2E2E7068-D237-4D28-B992-9D9687344836}" presName="node" presStyleLbl="node1" presStyleIdx="1" presStyleCnt="3" custScaleX="126498" custScaleY="133560">
        <dgm:presLayoutVars>
          <dgm:bulletEnabled val="1"/>
        </dgm:presLayoutVars>
      </dgm:prSet>
      <dgm:spPr/>
    </dgm:pt>
    <dgm:pt modelId="{92647199-CC7D-4CAF-9D80-E4FDD56A246E}" type="pres">
      <dgm:prSet presAssocID="{FB86EDD3-7F69-466B-9E4F-7985B759970E}" presName="sibTrans" presStyleLbl="sibTrans2D1" presStyleIdx="1" presStyleCnt="3"/>
      <dgm:spPr/>
    </dgm:pt>
    <dgm:pt modelId="{8D97C2CC-B433-4C37-8119-D46F85D0C1B5}" type="pres">
      <dgm:prSet presAssocID="{FB86EDD3-7F69-466B-9E4F-7985B759970E}" presName="connectorText" presStyleLbl="sibTrans2D1" presStyleIdx="1" presStyleCnt="3"/>
      <dgm:spPr/>
    </dgm:pt>
    <dgm:pt modelId="{6D54A663-33E1-4206-9F61-B1541D6033B5}" type="pres">
      <dgm:prSet presAssocID="{2A005A82-2506-46ED-9C89-6725C0A50328}" presName="node" presStyleLbl="node1" presStyleIdx="2" presStyleCnt="3" custScaleX="119573" custScaleY="136848" custRadScaleRad="97346" custRadScaleInc="-1510">
        <dgm:presLayoutVars>
          <dgm:bulletEnabled val="1"/>
        </dgm:presLayoutVars>
      </dgm:prSet>
      <dgm:spPr/>
    </dgm:pt>
    <dgm:pt modelId="{84B25ADC-6358-4246-9475-6048597FFA50}" type="pres">
      <dgm:prSet presAssocID="{15ACC519-B492-422A-97DB-E2628E4BCB36}" presName="sibTrans" presStyleLbl="sibTrans2D1" presStyleIdx="2" presStyleCnt="3" custScaleX="164369" custScaleY="141843"/>
      <dgm:spPr/>
    </dgm:pt>
    <dgm:pt modelId="{F1837597-7C45-497E-BFDF-8932F0428D60}" type="pres">
      <dgm:prSet presAssocID="{15ACC519-B492-422A-97DB-E2628E4BCB36}" presName="connectorText" presStyleLbl="sibTrans2D1" presStyleIdx="2" presStyleCnt="3"/>
      <dgm:spPr/>
    </dgm:pt>
  </dgm:ptLst>
  <dgm:cxnLst>
    <dgm:cxn modelId="{00FC010E-FF7D-431A-876D-823F16597722}" type="presOf" srcId="{BBAACC56-E1DD-4099-99C1-D9B061D626D0}" destId="{8D446454-B9E3-4973-8DD9-6E82D3786B39}" srcOrd="0" destOrd="0" presId="urn:microsoft.com/office/officeart/2005/8/layout/cycle7"/>
    <dgm:cxn modelId="{2D0BA011-E2C9-4ABC-8635-C436F1D1A472}" type="presOf" srcId="{15ACC519-B492-422A-97DB-E2628E4BCB36}" destId="{84B25ADC-6358-4246-9475-6048597FFA50}" srcOrd="0" destOrd="0" presId="urn:microsoft.com/office/officeart/2005/8/layout/cycle7"/>
    <dgm:cxn modelId="{1326E019-C090-4814-89AA-DFF039805A99}" type="presOf" srcId="{2A005A82-2506-46ED-9C89-6725C0A50328}" destId="{6D54A663-33E1-4206-9F61-B1541D6033B5}" srcOrd="0" destOrd="0" presId="urn:microsoft.com/office/officeart/2005/8/layout/cycle7"/>
    <dgm:cxn modelId="{A71FED30-BD64-48A3-ACDE-39C7B1E293A5}" srcId="{1E8E04FC-0528-468A-9ED3-A0A86B71267D}" destId="{2E2E7068-D237-4D28-B992-9D9687344836}" srcOrd="1" destOrd="0" parTransId="{B41994FF-B153-407C-BDC0-AF26C9D0DC86}" sibTransId="{FB86EDD3-7F69-466B-9E4F-7985B759970E}"/>
    <dgm:cxn modelId="{93401837-9DFF-4230-A804-F2423E5802E9}" type="presOf" srcId="{FB86EDD3-7F69-466B-9E4F-7985B759970E}" destId="{92647199-CC7D-4CAF-9D80-E4FDD56A246E}" srcOrd="0" destOrd="0" presId="urn:microsoft.com/office/officeart/2005/8/layout/cycle7"/>
    <dgm:cxn modelId="{6F485266-ABAA-4F96-93FF-CD54C6F2401C}" type="presOf" srcId="{2E2E7068-D237-4D28-B992-9D9687344836}" destId="{FC02342F-A21C-405F-9015-4EF4A903DCFA}" srcOrd="0" destOrd="0" presId="urn:microsoft.com/office/officeart/2005/8/layout/cycle7"/>
    <dgm:cxn modelId="{7D53F849-A214-411B-BEA4-7E80F7D39D74}" type="presOf" srcId="{80C2E347-5E13-4453-AF5D-43D8FE476B76}" destId="{71076BEC-5926-4D90-B2BC-06A50CFD9E4D}" srcOrd="0" destOrd="0" presId="urn:microsoft.com/office/officeart/2005/8/layout/cycle7"/>
    <dgm:cxn modelId="{E962374E-A572-4AD0-90FB-A8863ADB77C3}" type="presOf" srcId="{80C2E347-5E13-4453-AF5D-43D8FE476B76}" destId="{752C81F9-3563-4898-8E9F-CCA26B1B5B50}" srcOrd="1" destOrd="0" presId="urn:microsoft.com/office/officeart/2005/8/layout/cycle7"/>
    <dgm:cxn modelId="{3802DF6F-A06E-4662-A07C-317E883C9FAC}" type="presOf" srcId="{15ACC519-B492-422A-97DB-E2628E4BCB36}" destId="{F1837597-7C45-497E-BFDF-8932F0428D60}" srcOrd="1" destOrd="0" presId="urn:microsoft.com/office/officeart/2005/8/layout/cycle7"/>
    <dgm:cxn modelId="{30E5D7B2-B7A1-4B22-B30E-217230DD7A4A}" type="presOf" srcId="{FB86EDD3-7F69-466B-9E4F-7985B759970E}" destId="{8D97C2CC-B433-4C37-8119-D46F85D0C1B5}" srcOrd="1" destOrd="0" presId="urn:microsoft.com/office/officeart/2005/8/layout/cycle7"/>
    <dgm:cxn modelId="{A6698EBB-2618-4E0F-B20E-95A3644EA4F1}" srcId="{1E8E04FC-0528-468A-9ED3-A0A86B71267D}" destId="{BBAACC56-E1DD-4099-99C1-D9B061D626D0}" srcOrd="0" destOrd="0" parTransId="{173133D9-E714-451D-B10E-535A96185575}" sibTransId="{80C2E347-5E13-4453-AF5D-43D8FE476B76}"/>
    <dgm:cxn modelId="{DDA799D5-20D5-44C5-B696-C32EB0F62804}" type="presOf" srcId="{1E8E04FC-0528-468A-9ED3-A0A86B71267D}" destId="{EEEC4E46-C76F-44BE-8D9B-2D0361A9D600}" srcOrd="0" destOrd="0" presId="urn:microsoft.com/office/officeart/2005/8/layout/cycle7"/>
    <dgm:cxn modelId="{2D528DD9-ED1A-4AD5-ABF7-E00FC0D4DD26}" srcId="{1E8E04FC-0528-468A-9ED3-A0A86B71267D}" destId="{2A005A82-2506-46ED-9C89-6725C0A50328}" srcOrd="2" destOrd="0" parTransId="{85766A2D-63CD-43E2-95C6-A64F7BB17B21}" sibTransId="{15ACC519-B492-422A-97DB-E2628E4BCB36}"/>
    <dgm:cxn modelId="{3B6FEDFA-8C8C-495C-848F-DEF2ECCF4276}" type="presParOf" srcId="{EEEC4E46-C76F-44BE-8D9B-2D0361A9D600}" destId="{8D446454-B9E3-4973-8DD9-6E82D3786B39}" srcOrd="0" destOrd="0" presId="urn:microsoft.com/office/officeart/2005/8/layout/cycle7"/>
    <dgm:cxn modelId="{A48B34B2-4CCE-4C7E-8BC2-715A1B3A5A52}" type="presParOf" srcId="{EEEC4E46-C76F-44BE-8D9B-2D0361A9D600}" destId="{71076BEC-5926-4D90-B2BC-06A50CFD9E4D}" srcOrd="1" destOrd="0" presId="urn:microsoft.com/office/officeart/2005/8/layout/cycle7"/>
    <dgm:cxn modelId="{9CC2942D-6561-43F3-960E-DB9C32A3447D}" type="presParOf" srcId="{71076BEC-5926-4D90-B2BC-06A50CFD9E4D}" destId="{752C81F9-3563-4898-8E9F-CCA26B1B5B50}" srcOrd="0" destOrd="0" presId="urn:microsoft.com/office/officeart/2005/8/layout/cycle7"/>
    <dgm:cxn modelId="{D897AB0A-8727-4CFC-9C24-160760E9284D}" type="presParOf" srcId="{EEEC4E46-C76F-44BE-8D9B-2D0361A9D600}" destId="{FC02342F-A21C-405F-9015-4EF4A903DCFA}" srcOrd="2" destOrd="0" presId="urn:microsoft.com/office/officeart/2005/8/layout/cycle7"/>
    <dgm:cxn modelId="{237233D5-2ABB-4575-8720-0D59454E128B}" type="presParOf" srcId="{EEEC4E46-C76F-44BE-8D9B-2D0361A9D600}" destId="{92647199-CC7D-4CAF-9D80-E4FDD56A246E}" srcOrd="3" destOrd="0" presId="urn:microsoft.com/office/officeart/2005/8/layout/cycle7"/>
    <dgm:cxn modelId="{6AB4D44D-2F37-49E5-A7D4-7A0F5CF5BA66}" type="presParOf" srcId="{92647199-CC7D-4CAF-9D80-E4FDD56A246E}" destId="{8D97C2CC-B433-4C37-8119-D46F85D0C1B5}" srcOrd="0" destOrd="0" presId="urn:microsoft.com/office/officeart/2005/8/layout/cycle7"/>
    <dgm:cxn modelId="{0F76F8B8-F442-4C5F-BA1B-87B1FEDC98F5}" type="presParOf" srcId="{EEEC4E46-C76F-44BE-8D9B-2D0361A9D600}" destId="{6D54A663-33E1-4206-9F61-B1541D6033B5}" srcOrd="4" destOrd="0" presId="urn:microsoft.com/office/officeart/2005/8/layout/cycle7"/>
    <dgm:cxn modelId="{AAC54845-0E5D-4627-AAE7-A17690D62E0B}" type="presParOf" srcId="{EEEC4E46-C76F-44BE-8D9B-2D0361A9D600}" destId="{84B25ADC-6358-4246-9475-6048597FFA50}" srcOrd="5" destOrd="0" presId="urn:microsoft.com/office/officeart/2005/8/layout/cycle7"/>
    <dgm:cxn modelId="{7AB7BC7D-0B0B-4783-8433-0345E7912ABD}" type="presParOf" srcId="{84B25ADC-6358-4246-9475-6048597FFA50}" destId="{F1837597-7C45-497E-BFDF-8932F0428D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6454-B9E3-4973-8DD9-6E82D3786B39}">
      <dsp:nvSpPr>
        <dsp:cNvPr id="0" name=""/>
        <dsp:cNvSpPr/>
      </dsp:nvSpPr>
      <dsp:spPr>
        <a:xfrm>
          <a:off x="2701265" y="-102024"/>
          <a:ext cx="2749571" cy="1119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4800" kern="1200" dirty="0"/>
        </a:p>
      </dsp:txBody>
      <dsp:txXfrm>
        <a:off x="2734043" y="-69246"/>
        <a:ext cx="2684015" cy="1053557"/>
      </dsp:txXfrm>
    </dsp:sp>
    <dsp:sp modelId="{71076BEC-5926-4D90-B2BC-06A50CFD9E4D}">
      <dsp:nvSpPr>
        <dsp:cNvPr id="0" name=""/>
        <dsp:cNvSpPr/>
      </dsp:nvSpPr>
      <dsp:spPr>
        <a:xfrm rot="3600000">
          <a:off x="4397495" y="1666107"/>
          <a:ext cx="1096169" cy="5949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500" kern="1200"/>
        </a:p>
      </dsp:txBody>
      <dsp:txXfrm>
        <a:off x="4575991" y="1785105"/>
        <a:ext cx="739177" cy="356992"/>
      </dsp:txXfrm>
    </dsp:sp>
    <dsp:sp modelId="{FC02342F-A21C-405F-9015-4EF4A903DCFA}">
      <dsp:nvSpPr>
        <dsp:cNvPr id="0" name=""/>
        <dsp:cNvSpPr/>
      </dsp:nvSpPr>
      <dsp:spPr>
        <a:xfrm>
          <a:off x="4507872" y="2910113"/>
          <a:ext cx="2831311" cy="1494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För </a:t>
          </a:r>
          <a:r>
            <a:rPr lang="fi-FI" sz="2800" kern="1200" dirty="0" err="1"/>
            <a:t>producent</a:t>
          </a:r>
          <a:r>
            <a:rPr lang="fi-FI" sz="3200" kern="1200" dirty="0"/>
            <a:t> </a:t>
          </a:r>
          <a:r>
            <a:rPr lang="fi-FI" sz="3200" kern="1200" dirty="0" err="1"/>
            <a:t>grupper</a:t>
          </a:r>
          <a:endParaRPr lang="fi-FI" sz="3200" kern="1200" dirty="0"/>
        </a:p>
      </dsp:txBody>
      <dsp:txXfrm>
        <a:off x="4551650" y="2953891"/>
        <a:ext cx="2743755" cy="1407131"/>
      </dsp:txXfrm>
    </dsp:sp>
    <dsp:sp modelId="{92647199-CC7D-4CAF-9D80-E4FDD56A246E}">
      <dsp:nvSpPr>
        <dsp:cNvPr id="0" name=""/>
        <dsp:cNvSpPr/>
      </dsp:nvSpPr>
      <dsp:spPr>
        <a:xfrm rot="10800001">
          <a:off x="3719951" y="3461611"/>
          <a:ext cx="700374" cy="3916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3837458" y="3539949"/>
        <a:ext cx="465360" cy="235013"/>
      </dsp:txXfrm>
    </dsp:sp>
    <dsp:sp modelId="{6D54A663-33E1-4206-9F61-B1541D6033B5}">
      <dsp:nvSpPr>
        <dsp:cNvPr id="0" name=""/>
        <dsp:cNvSpPr/>
      </dsp:nvSpPr>
      <dsp:spPr>
        <a:xfrm>
          <a:off x="956090" y="2891714"/>
          <a:ext cx="2676314" cy="153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 err="1"/>
            <a:t>på</a:t>
          </a:r>
          <a:r>
            <a:rPr lang="fi-FI" sz="3200" kern="1200" dirty="0"/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en </a:t>
          </a:r>
          <a:r>
            <a:rPr lang="fi-FI" sz="3200" kern="1200" dirty="0" err="1"/>
            <a:t>gård</a:t>
          </a:r>
          <a:endParaRPr lang="fi-FI" sz="3200" kern="1200" dirty="0"/>
        </a:p>
      </dsp:txBody>
      <dsp:txXfrm>
        <a:off x="1000946" y="2936570"/>
        <a:ext cx="2586602" cy="1441771"/>
      </dsp:txXfrm>
    </dsp:sp>
    <dsp:sp modelId="{84B25ADC-6358-4246-9475-6048597FFA50}">
      <dsp:nvSpPr>
        <dsp:cNvPr id="0" name=""/>
        <dsp:cNvSpPr/>
      </dsp:nvSpPr>
      <dsp:spPr>
        <a:xfrm rot="17946613">
          <a:off x="2666955" y="1676609"/>
          <a:ext cx="1151198" cy="55558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2833630" y="1787726"/>
        <a:ext cx="817848" cy="33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39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6302"/>
            <a:ext cx="4040188" cy="63976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6064"/>
            <a:ext cx="4040188" cy="2943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6302"/>
            <a:ext cx="4041775" cy="63976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6064"/>
            <a:ext cx="4041775" cy="2943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62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1224136"/>
          </a:xfrm>
        </p:spPr>
        <p:txBody>
          <a:bodyPr anchor="t"/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8839"/>
            <a:ext cx="5111750" cy="3600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008313" cy="356298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2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933056"/>
            <a:ext cx="4176464" cy="237626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018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Suojaa SiKana\Esityspohja\Taustapalkki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7"/>
          <a:stretch/>
        </p:blipFill>
        <p:spPr bwMode="auto">
          <a:xfrm>
            <a:off x="0" y="-15957"/>
            <a:ext cx="9144000" cy="4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9"/>
            <a:ext cx="8229600" cy="352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2052" name="Picture 4" descr="T:\Suojaa SiKana\Esityspohja\SuojaaSiKana_Hanketunnu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64016"/>
            <a:ext cx="1677565" cy="7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Suojaa SiKana\Esityspohja\TurvaaTrygga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839477"/>
            <a:ext cx="6480721" cy="3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Suojaa SiKana\Esityspohja\Hankelogot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26957"/>
            <a:ext cx="6035280" cy="3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5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Suojaa SiKana\Esityspohja\SuojaaSiKanaHanke_sikakanajp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9" y="-99391"/>
            <a:ext cx="9174249" cy="70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5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ati.nasaro@fimnet.f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489A5-122A-4E4D-BDB6-523ECBCD5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7416018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900" dirty="0"/>
              <a:t>Suojaa </a:t>
            </a:r>
            <a:r>
              <a:rPr lang="fi-FI" sz="4900" dirty="0" err="1"/>
              <a:t>SiKana</a:t>
            </a:r>
            <a:br>
              <a:rPr lang="fi-FI" dirty="0"/>
            </a:br>
            <a:r>
              <a:rPr lang="fi-FI" sz="3600" dirty="0" err="1"/>
              <a:t>projekt</a:t>
            </a:r>
            <a:r>
              <a:rPr lang="fi-FI" sz="3600" dirty="0"/>
              <a:t> </a:t>
            </a:r>
            <a:r>
              <a:rPr lang="fi-FI" sz="3600" dirty="0" err="1"/>
              <a:t>om</a:t>
            </a:r>
            <a:r>
              <a:rPr lang="fi-FI" sz="3600" dirty="0"/>
              <a:t> </a:t>
            </a:r>
            <a:r>
              <a:rPr lang="fi-FI" sz="3600" dirty="0" err="1"/>
              <a:t>kontroll</a:t>
            </a:r>
            <a:r>
              <a:rPr lang="fi-FI" sz="3600" dirty="0"/>
              <a:t> av </a:t>
            </a:r>
            <a:r>
              <a:rPr lang="fi-FI" sz="3600" dirty="0" err="1"/>
              <a:t>djursjukdomsrisken</a:t>
            </a:r>
            <a:r>
              <a:rPr lang="fi-FI" sz="3600" dirty="0"/>
              <a:t> </a:t>
            </a:r>
            <a:br>
              <a:rPr lang="fi-FI" sz="3600" dirty="0"/>
            </a:br>
            <a:r>
              <a:rPr lang="fi-FI" sz="3600" dirty="0" err="1"/>
              <a:t>på</a:t>
            </a:r>
            <a:r>
              <a:rPr lang="fi-FI" sz="3600" dirty="0"/>
              <a:t> </a:t>
            </a:r>
            <a:r>
              <a:rPr lang="fi-FI" sz="3600" dirty="0" err="1"/>
              <a:t>svin</a:t>
            </a:r>
            <a:r>
              <a:rPr lang="fi-FI" sz="3600" dirty="0"/>
              <a:t>- </a:t>
            </a:r>
            <a:r>
              <a:rPr lang="fi-FI" sz="3600" dirty="0" err="1"/>
              <a:t>och</a:t>
            </a:r>
            <a:r>
              <a:rPr lang="fi-FI" sz="3600" dirty="0"/>
              <a:t> </a:t>
            </a:r>
            <a:r>
              <a:rPr lang="fi-FI" sz="3600" dirty="0" err="1"/>
              <a:t>fjäderfägårdar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86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AEE0526-3D51-4482-92B4-CCD7BD31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78116"/>
          </a:xfrm>
        </p:spPr>
        <p:txBody>
          <a:bodyPr/>
          <a:lstStyle/>
          <a:p>
            <a:r>
              <a:rPr lang="fi-FI" dirty="0" err="1"/>
              <a:t>Framtida</a:t>
            </a:r>
            <a:r>
              <a:rPr lang="fi-FI" dirty="0"/>
              <a:t> </a:t>
            </a:r>
            <a:r>
              <a:rPr lang="fi-FI" dirty="0" err="1"/>
              <a:t>utbildingar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E13DD66-B749-4B60-8C16-B21B21084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6797"/>
            <a:ext cx="8342851" cy="4062444"/>
          </a:xfrm>
        </p:spPr>
        <p:txBody>
          <a:bodyPr>
            <a:normAutofit fontScale="92500"/>
          </a:bodyPr>
          <a:lstStyle/>
          <a:p>
            <a:r>
              <a:rPr lang="fi-FI" dirty="0" err="1"/>
              <a:t>Webinar</a:t>
            </a:r>
            <a:r>
              <a:rPr lang="fi-FI" dirty="0"/>
              <a:t>, </a:t>
            </a:r>
            <a:r>
              <a:rPr lang="fi-FI" dirty="0" err="1"/>
              <a:t>torsdag</a:t>
            </a:r>
            <a:r>
              <a:rPr lang="fi-FI" dirty="0"/>
              <a:t> 17.12. </a:t>
            </a:r>
            <a:r>
              <a:rPr lang="fi-FI" dirty="0" err="1"/>
              <a:t>kl</a:t>
            </a:r>
            <a:r>
              <a:rPr lang="fi-FI" dirty="0"/>
              <a:t> 12-14.30</a:t>
            </a:r>
          </a:p>
          <a:p>
            <a:pPr marL="0" indent="0">
              <a:buNone/>
            </a:pPr>
            <a:r>
              <a:rPr lang="fi-FI" dirty="0"/>
              <a:t>   </a:t>
            </a:r>
            <a:r>
              <a:rPr lang="fi-FI" sz="3500" b="1" dirty="0">
                <a:solidFill>
                  <a:schemeClr val="tx2"/>
                </a:solidFill>
              </a:rPr>
              <a:t>Haittaeläintorjunta – haaste tautisuojauksessa</a:t>
            </a:r>
            <a:endParaRPr lang="fi-FI" b="1" dirty="0">
              <a:solidFill>
                <a:schemeClr val="tx2"/>
              </a:solidFill>
            </a:endParaRPr>
          </a:p>
          <a:p>
            <a:r>
              <a:rPr lang="fi-FI" dirty="0" err="1"/>
              <a:t>Smittskyddwebinar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svenska</a:t>
            </a:r>
            <a:r>
              <a:rPr lang="fi-FI" dirty="0"/>
              <a:t> 11.2.2021</a:t>
            </a:r>
          </a:p>
          <a:p>
            <a:r>
              <a:rPr lang="fi-FI" dirty="0" err="1"/>
              <a:t>Webinar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foderhygien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finska</a:t>
            </a:r>
            <a:r>
              <a:rPr lang="fi-FI" dirty="0"/>
              <a:t> 18.2.2021</a:t>
            </a:r>
          </a:p>
          <a:p>
            <a:endParaRPr lang="fi-FI" dirty="0"/>
          </a:p>
          <a:p>
            <a:r>
              <a:rPr lang="fi-FI" dirty="0"/>
              <a:t>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boka</a:t>
            </a:r>
            <a:r>
              <a:rPr lang="fi-FI" dirty="0"/>
              <a:t> </a:t>
            </a:r>
            <a:r>
              <a:rPr lang="fi-FI" dirty="0" err="1"/>
              <a:t>gårdsbesök</a:t>
            </a:r>
            <a:r>
              <a:rPr lang="fi-FI" dirty="0"/>
              <a:t> </a:t>
            </a:r>
            <a:r>
              <a:rPr lang="fi-FI"/>
              <a:t>kontakta </a:t>
            </a:r>
            <a:r>
              <a:rPr lang="fi-FI" dirty="0" err="1"/>
              <a:t>projektchef</a:t>
            </a:r>
            <a:r>
              <a:rPr lang="fi-FI" dirty="0"/>
              <a:t>      Kati Näsärö </a:t>
            </a:r>
            <a:r>
              <a:rPr lang="fi-FI" sz="2400" dirty="0"/>
              <a:t>(</a:t>
            </a:r>
            <a:r>
              <a:rPr lang="fi-FI" sz="2400" dirty="0">
                <a:hlinkClick r:id="rId2"/>
              </a:rPr>
              <a:t>kati.nasaro@fimnet.fi</a:t>
            </a:r>
            <a:r>
              <a:rPr lang="fi-FI" sz="2400" dirty="0"/>
              <a:t>, puh. 050 347 2852)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64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17B9D-E43E-41BC-8B9C-827D0258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84"/>
            <a:ext cx="8229600" cy="809811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900" dirty="0"/>
              <a:t>Suojaa </a:t>
            </a:r>
            <a:r>
              <a:rPr lang="fi-FI" sz="4900" dirty="0" err="1"/>
              <a:t>SiKana</a:t>
            </a:r>
            <a:r>
              <a:rPr lang="fi-FI" sz="4900" dirty="0"/>
              <a:t> </a:t>
            </a:r>
            <a:br>
              <a:rPr lang="fi-FI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66D5C3-234B-4F37-A9DA-B86E9C0C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852"/>
            <a:ext cx="8229600" cy="4248404"/>
          </a:xfrm>
        </p:spPr>
        <p:txBody>
          <a:bodyPr>
            <a:normAutofit fontScale="92500"/>
          </a:bodyPr>
          <a:lstStyle/>
          <a:p>
            <a:r>
              <a:rPr lang="sv-SE" sz="2800" dirty="0"/>
              <a:t>Mål är att förbättra riskhanteringen av djursjukdomar             på svin- och fjäderfägårdar</a:t>
            </a:r>
          </a:p>
          <a:p>
            <a:r>
              <a:rPr lang="fi-FI" sz="2800" dirty="0" err="1"/>
              <a:t>Två</a:t>
            </a:r>
            <a:r>
              <a:rPr lang="fi-FI" sz="2800" dirty="0"/>
              <a:t> </a:t>
            </a:r>
            <a:r>
              <a:rPr lang="fi-FI" sz="2800" dirty="0" err="1"/>
              <a:t>framstående</a:t>
            </a:r>
            <a:r>
              <a:rPr lang="fi-FI" sz="2800" dirty="0"/>
              <a:t> </a:t>
            </a:r>
            <a:r>
              <a:rPr lang="fi-FI" sz="2800" dirty="0" err="1"/>
              <a:t>produktionsgrenar</a:t>
            </a:r>
            <a:r>
              <a:rPr lang="fi-FI" sz="2800" dirty="0"/>
              <a:t> </a:t>
            </a:r>
            <a:r>
              <a:rPr lang="fi-FI" sz="2800" dirty="0" err="1"/>
              <a:t>jobbar</a:t>
            </a:r>
            <a:r>
              <a:rPr lang="fi-FI" sz="2800" dirty="0"/>
              <a:t> </a:t>
            </a:r>
            <a:r>
              <a:rPr lang="fi-FI" sz="2800" dirty="0" err="1"/>
              <a:t>tillsammans</a:t>
            </a:r>
            <a:endParaRPr lang="fi-FI" sz="2800" dirty="0"/>
          </a:p>
          <a:p>
            <a:pPr marL="457200" lvl="1" indent="0">
              <a:buNone/>
            </a:pPr>
            <a:endParaRPr lang="fi-FI" dirty="0"/>
          </a:p>
          <a:p>
            <a:endParaRPr lang="fi-FI" sz="2800" dirty="0"/>
          </a:p>
          <a:p>
            <a:r>
              <a:rPr lang="fi-FI" sz="2800" dirty="0" err="1"/>
              <a:t>Programmet</a:t>
            </a:r>
            <a:r>
              <a:rPr lang="fi-FI" sz="2800" dirty="0"/>
              <a:t> för </a:t>
            </a:r>
            <a:r>
              <a:rPr lang="fi-FI" sz="2800" dirty="0" err="1"/>
              <a:t>utveckling</a:t>
            </a:r>
            <a:r>
              <a:rPr lang="fi-FI" sz="2800" dirty="0"/>
              <a:t> av </a:t>
            </a:r>
            <a:r>
              <a:rPr lang="fi-FI" sz="2800" dirty="0" err="1"/>
              <a:t>landsbygden</a:t>
            </a:r>
            <a:r>
              <a:rPr lang="fi-FI" sz="2800" dirty="0"/>
              <a:t> i </a:t>
            </a:r>
            <a:r>
              <a:rPr lang="fi-FI" sz="2800" dirty="0" err="1"/>
              <a:t>Fastlandsfinland</a:t>
            </a:r>
            <a:r>
              <a:rPr lang="fi-FI" sz="2800" dirty="0"/>
              <a:t> 2014-2020</a:t>
            </a:r>
          </a:p>
          <a:p>
            <a:r>
              <a:rPr lang="fi-FI" sz="2800" dirty="0" err="1"/>
              <a:t>Projektområde</a:t>
            </a:r>
            <a:r>
              <a:rPr lang="fi-FI" sz="2800" dirty="0"/>
              <a:t>:  </a:t>
            </a:r>
            <a:r>
              <a:rPr lang="fi-FI" sz="2800" dirty="0" err="1"/>
              <a:t>Egentliga</a:t>
            </a:r>
            <a:r>
              <a:rPr lang="fi-FI" sz="2800" dirty="0"/>
              <a:t> Finland, Satakunta, </a:t>
            </a:r>
            <a:r>
              <a:rPr lang="fi-FI" sz="2800" dirty="0" err="1"/>
              <a:t>Österbotten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Birkaland</a:t>
            </a:r>
            <a:r>
              <a:rPr lang="fi-FI" sz="2800" dirty="0"/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F7C940-8488-4AE9-873C-7237B6D2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11" y="2862606"/>
            <a:ext cx="2997119" cy="73901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833E92C-AFE3-40D6-9B72-9B347ACF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80" y="2858495"/>
            <a:ext cx="865640" cy="86564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E656148-7C77-4B7F-AB4E-7F41F535A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970" y="2752973"/>
            <a:ext cx="1313332" cy="9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AF189-348B-40BD-B6D6-1DB667A1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fi-FI" dirty="0" err="1"/>
              <a:t>Projektets</a:t>
            </a:r>
            <a:r>
              <a:rPr lang="fi-FI" dirty="0"/>
              <a:t> </a:t>
            </a:r>
            <a:r>
              <a:rPr lang="fi-FI" dirty="0" err="1"/>
              <a:t>verksamhet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3967FE-4F2D-4EB7-9244-24AEF0AF4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rmAutofit fontScale="92500"/>
          </a:bodyPr>
          <a:lstStyle/>
          <a:p>
            <a:r>
              <a:rPr lang="fi-FI" dirty="0"/>
              <a:t>För </a:t>
            </a:r>
            <a:r>
              <a:rPr lang="fi-FI" dirty="0" err="1"/>
              <a:t>svin</a:t>
            </a:r>
            <a:r>
              <a:rPr lang="fi-FI" dirty="0"/>
              <a:t>-, </a:t>
            </a:r>
            <a:r>
              <a:rPr lang="fi-FI" dirty="0" err="1"/>
              <a:t>kyckling</a:t>
            </a:r>
            <a:r>
              <a:rPr lang="fi-FI" dirty="0"/>
              <a:t>-, </a:t>
            </a:r>
            <a:r>
              <a:rPr lang="fi-FI" dirty="0" err="1"/>
              <a:t>kalkon</a:t>
            </a:r>
            <a:r>
              <a:rPr lang="fi-FI" dirty="0"/>
              <a:t>-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äggproducenter</a:t>
            </a:r>
            <a:endParaRPr lang="fi-FI" dirty="0"/>
          </a:p>
          <a:p>
            <a:r>
              <a:rPr lang="fi-FI" dirty="0"/>
              <a:t>I </a:t>
            </a:r>
            <a:r>
              <a:rPr lang="fi-FI" dirty="0" err="1"/>
              <a:t>projektområdet</a:t>
            </a:r>
            <a:r>
              <a:rPr lang="fi-FI" dirty="0"/>
              <a:t> </a:t>
            </a:r>
            <a:r>
              <a:rPr lang="fi-FI" dirty="0" err="1"/>
              <a:t>produceras</a:t>
            </a:r>
            <a:r>
              <a:rPr lang="fi-FI" dirty="0"/>
              <a:t> en </a:t>
            </a:r>
            <a:r>
              <a:rPr lang="fi-FI" dirty="0" err="1"/>
              <a:t>betydlig</a:t>
            </a:r>
            <a:r>
              <a:rPr lang="fi-FI" dirty="0"/>
              <a:t> del av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finska</a:t>
            </a:r>
            <a:r>
              <a:rPr lang="fi-FI" dirty="0"/>
              <a:t> </a:t>
            </a:r>
            <a:r>
              <a:rPr lang="fi-FI" dirty="0" err="1"/>
              <a:t>svinköttet</a:t>
            </a:r>
            <a:r>
              <a:rPr lang="fi-FI" dirty="0"/>
              <a:t>, </a:t>
            </a:r>
            <a:r>
              <a:rPr lang="fi-FI" dirty="0" err="1"/>
              <a:t>fjäderfäköttet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äggen</a:t>
            </a:r>
            <a:endParaRPr lang="fi-FI" dirty="0"/>
          </a:p>
          <a:p>
            <a:pPr lvl="2"/>
            <a:r>
              <a:rPr lang="fi-FI" sz="2000" dirty="0" err="1"/>
              <a:t>cirka</a:t>
            </a:r>
            <a:r>
              <a:rPr lang="fi-FI" sz="2000" dirty="0"/>
              <a:t> 60 % av </a:t>
            </a:r>
            <a:r>
              <a:rPr lang="fi-FI" sz="2000" dirty="0" err="1"/>
              <a:t>svinkött</a:t>
            </a:r>
            <a:r>
              <a:rPr lang="fi-FI" sz="2000" dirty="0"/>
              <a:t> </a:t>
            </a:r>
          </a:p>
          <a:p>
            <a:pPr lvl="2"/>
            <a:r>
              <a:rPr lang="fi-FI" sz="2000" dirty="0" err="1"/>
              <a:t>cirka</a:t>
            </a:r>
            <a:r>
              <a:rPr lang="fi-FI" sz="2000" dirty="0"/>
              <a:t> 60 % av </a:t>
            </a:r>
            <a:r>
              <a:rPr lang="fi-FI" sz="2000" dirty="0" err="1"/>
              <a:t>broilerkött</a:t>
            </a:r>
            <a:endParaRPr lang="fi-FI" sz="2000" dirty="0"/>
          </a:p>
          <a:p>
            <a:pPr lvl="2"/>
            <a:r>
              <a:rPr lang="fi-FI" sz="2000" dirty="0" err="1"/>
              <a:t>cirka</a:t>
            </a:r>
            <a:r>
              <a:rPr lang="fi-FI" sz="2000" dirty="0"/>
              <a:t> 70 % av </a:t>
            </a:r>
            <a:r>
              <a:rPr lang="fi-FI" sz="2000" dirty="0" err="1"/>
              <a:t>kalkonkött</a:t>
            </a:r>
            <a:endParaRPr lang="fi-FI" sz="2000" dirty="0"/>
          </a:p>
          <a:p>
            <a:pPr lvl="2"/>
            <a:r>
              <a:rPr lang="fi-FI" sz="2000" dirty="0" err="1"/>
              <a:t>cirka</a:t>
            </a:r>
            <a:r>
              <a:rPr lang="fi-FI" sz="2000" dirty="0"/>
              <a:t> 80 % av </a:t>
            </a:r>
            <a:r>
              <a:rPr lang="fi-FI" sz="2000" dirty="0" err="1"/>
              <a:t>äggen</a:t>
            </a:r>
            <a:endParaRPr lang="fi-FI" sz="2000" dirty="0"/>
          </a:p>
          <a:p>
            <a:r>
              <a:rPr lang="fi-FI" dirty="0" err="1"/>
              <a:t>Projektet</a:t>
            </a:r>
            <a:r>
              <a:rPr lang="fi-FI" dirty="0"/>
              <a:t> </a:t>
            </a:r>
            <a:r>
              <a:rPr lang="fi-FI" dirty="0" err="1"/>
              <a:t>pågår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slutet</a:t>
            </a:r>
            <a:r>
              <a:rPr lang="fi-FI" dirty="0"/>
              <a:t> av 2022</a:t>
            </a:r>
          </a:p>
          <a:p>
            <a:r>
              <a:rPr lang="fi-FI" dirty="0"/>
              <a:t>Vi </a:t>
            </a:r>
            <a:r>
              <a:rPr lang="fi-FI" dirty="0" err="1"/>
              <a:t>samarbetar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de </a:t>
            </a:r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pågående</a:t>
            </a:r>
            <a:r>
              <a:rPr lang="fi-FI" dirty="0"/>
              <a:t> </a:t>
            </a:r>
            <a:r>
              <a:rPr lang="fi-FI" dirty="0" err="1"/>
              <a:t>smittskyddprojekten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258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D2FE0D-D58B-4885-85AA-6819B8B1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Bakgrund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projektet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F805B-FF9A-4D1A-BBF8-0F98DE518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104456"/>
          </a:xfrm>
        </p:spPr>
        <p:txBody>
          <a:bodyPr>
            <a:normAutofit fontScale="92500"/>
          </a:bodyPr>
          <a:lstStyle/>
          <a:p>
            <a:r>
              <a:rPr lang="fi-FI" dirty="0" err="1"/>
              <a:t>Oro</a:t>
            </a:r>
            <a:r>
              <a:rPr lang="fi-FI" dirty="0"/>
              <a:t> </a:t>
            </a:r>
            <a:r>
              <a:rPr lang="fi-FI" dirty="0" err="1"/>
              <a:t>över</a:t>
            </a:r>
            <a:r>
              <a:rPr lang="fi-FI" dirty="0"/>
              <a:t> </a:t>
            </a:r>
            <a:r>
              <a:rPr lang="fi-FI" dirty="0" err="1"/>
              <a:t>otillräcklig</a:t>
            </a:r>
            <a:r>
              <a:rPr lang="fi-FI" dirty="0"/>
              <a:t> </a:t>
            </a:r>
            <a:r>
              <a:rPr lang="fi-FI" dirty="0" err="1"/>
              <a:t>smittskydd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gårdsnivå</a:t>
            </a:r>
            <a:endParaRPr lang="fi-FI" dirty="0"/>
          </a:p>
          <a:p>
            <a:r>
              <a:rPr lang="sv-SE" dirty="0"/>
              <a:t>Smittsamma djursjukdomar är ett allvarligt hot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err="1"/>
              <a:t>Afrikansk</a:t>
            </a:r>
            <a:r>
              <a:rPr lang="fi-FI" dirty="0"/>
              <a:t> </a:t>
            </a:r>
            <a:r>
              <a:rPr lang="fi-FI" dirty="0" err="1"/>
              <a:t>svinpest</a:t>
            </a:r>
            <a:r>
              <a:rPr lang="fi-FI" dirty="0"/>
              <a:t> (ASF)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fågelinfluensan</a:t>
            </a:r>
            <a:r>
              <a:rPr lang="fi-FI" dirty="0"/>
              <a:t> (AI)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Salmonella</a:t>
            </a:r>
          </a:p>
          <a:p>
            <a:r>
              <a:rPr lang="fi-FI" dirty="0" err="1"/>
              <a:t>Målsättningar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err="1"/>
              <a:t>Utveckla</a:t>
            </a:r>
            <a:r>
              <a:rPr lang="fi-FI" dirty="0"/>
              <a:t> </a:t>
            </a:r>
            <a:r>
              <a:rPr lang="fi-FI" dirty="0" err="1"/>
              <a:t>smittskydd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gårdsnivå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producenterna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utmaningar</a:t>
            </a:r>
            <a:r>
              <a:rPr lang="fi-FI" dirty="0"/>
              <a:t> i </a:t>
            </a:r>
            <a:r>
              <a:rPr lang="fi-FI" dirty="0" err="1"/>
              <a:t>smittskydd</a:t>
            </a:r>
            <a:r>
              <a:rPr lang="fi-FI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err="1"/>
              <a:t>Motivera</a:t>
            </a:r>
            <a:r>
              <a:rPr lang="fi-FI" dirty="0"/>
              <a:t> alla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ta</a:t>
            </a:r>
            <a:r>
              <a:rPr lang="fi-FI" dirty="0"/>
              <a:t> </a:t>
            </a:r>
            <a:r>
              <a:rPr lang="fi-FI" dirty="0" err="1"/>
              <a:t>hand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smittskydd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gården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14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2B2CE3-CF53-4560-B3D1-A1961ED5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Utbildingar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13EEB6-ABA6-47F4-818E-73E9FD0E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104456"/>
          </a:xfrm>
        </p:spPr>
        <p:txBody>
          <a:bodyPr/>
          <a:lstStyle/>
          <a:p>
            <a:r>
              <a:rPr lang="fi-FI" dirty="0" err="1"/>
              <a:t>öppna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gratis</a:t>
            </a:r>
            <a:r>
              <a:rPr lang="fi-FI" dirty="0"/>
              <a:t> för alla</a:t>
            </a:r>
          </a:p>
          <a:p>
            <a:r>
              <a:rPr lang="fi-FI" dirty="0" err="1"/>
              <a:t>organisera</a:t>
            </a:r>
            <a:r>
              <a:rPr lang="fi-FI" dirty="0"/>
              <a:t> </a:t>
            </a:r>
            <a:r>
              <a:rPr lang="fi-FI" dirty="0" err="1"/>
              <a:t>gemensamma</a:t>
            </a:r>
            <a:r>
              <a:rPr lang="fi-FI" dirty="0"/>
              <a:t> för alla </a:t>
            </a:r>
            <a:r>
              <a:rPr lang="fi-FI" dirty="0" err="1"/>
              <a:t>producenter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separat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varje</a:t>
            </a:r>
            <a:r>
              <a:rPr lang="fi-FI" dirty="0"/>
              <a:t> </a:t>
            </a:r>
            <a:r>
              <a:rPr lang="fi-FI" dirty="0" err="1"/>
              <a:t>produktionsektor</a:t>
            </a:r>
            <a:endParaRPr lang="fi-FI" dirty="0"/>
          </a:p>
          <a:p>
            <a:r>
              <a:rPr lang="fi-FI" dirty="0" err="1"/>
              <a:t>Både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svenska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finska</a:t>
            </a:r>
            <a:endParaRPr lang="fi-FI" dirty="0"/>
          </a:p>
          <a:p>
            <a:r>
              <a:rPr lang="fi-FI" dirty="0" err="1"/>
              <a:t>distansutbilding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annettava tietokone">
            <a:extLst>
              <a:ext uri="{FF2B5EF4-FFF2-40B4-BE49-F238E27FC236}">
                <a16:creationId xmlns:a16="http://schemas.microsoft.com/office/drawing/2014/main" id="{D2C405FF-C889-4CF1-A488-07260DA4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640" y="4293097"/>
            <a:ext cx="1296144" cy="1296144"/>
          </a:xfrm>
          <a:prstGeom prst="rect">
            <a:avLst/>
          </a:prstGeom>
        </p:spPr>
      </p:pic>
      <p:pic>
        <p:nvPicPr>
          <p:cNvPr id="7" name="Kuva 6" descr="Langaton">
            <a:extLst>
              <a:ext uri="{FF2B5EF4-FFF2-40B4-BE49-F238E27FC236}">
                <a16:creationId xmlns:a16="http://schemas.microsoft.com/office/drawing/2014/main" id="{AC9B3588-988D-493B-987A-643A7FC27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9952" y="4403576"/>
            <a:ext cx="1075186" cy="1075186"/>
          </a:xfrm>
          <a:prstGeom prst="rect">
            <a:avLst/>
          </a:prstGeom>
        </p:spPr>
      </p:pic>
      <p:pic>
        <p:nvPicPr>
          <p:cNvPr id="9" name="Kuva 8" descr="Yhteydet">
            <a:extLst>
              <a:ext uri="{FF2B5EF4-FFF2-40B4-BE49-F238E27FC236}">
                <a16:creationId xmlns:a16="http://schemas.microsoft.com/office/drawing/2014/main" id="{947E80A8-6C6D-4E9A-94A5-B1A4CC9B6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7306" y="4403576"/>
            <a:ext cx="1075186" cy="10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4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1A952-2C23-413D-9071-4932D7F4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40" y="476324"/>
            <a:ext cx="8229600" cy="792088"/>
          </a:xfrm>
        </p:spPr>
        <p:txBody>
          <a:bodyPr>
            <a:noAutofit/>
          </a:bodyPr>
          <a:lstStyle/>
          <a:p>
            <a:r>
              <a:rPr lang="fi-FI" sz="3600" dirty="0" err="1"/>
              <a:t>Gårdsbesök</a:t>
            </a:r>
            <a:r>
              <a:rPr lang="fi-FI" sz="3600" dirty="0"/>
              <a:t> </a:t>
            </a:r>
            <a:r>
              <a:rPr lang="fi-FI" sz="3600" dirty="0" err="1"/>
              <a:t>och</a:t>
            </a:r>
            <a:r>
              <a:rPr lang="fi-FI" sz="3600" dirty="0"/>
              <a:t> </a:t>
            </a:r>
            <a:r>
              <a:rPr lang="fi-FI" sz="3600" dirty="0" err="1"/>
              <a:t>smågruppsverksamhet</a:t>
            </a:r>
            <a:endParaRPr lang="fi-FI" sz="3600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8F297E5-BB17-4E64-B890-CD19D6B14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529029"/>
              </p:ext>
            </p:extLst>
          </p:nvPr>
        </p:nvGraphicFramePr>
        <p:xfrm>
          <a:off x="457200" y="1268413"/>
          <a:ext cx="82296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2A3930A8-269C-42D8-8BCB-326E73EBB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968" y="1268760"/>
            <a:ext cx="2540143" cy="86409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1454CDD-0A4C-4DAF-9AD5-0854AEFF7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5648" y="2132856"/>
            <a:ext cx="1728192" cy="7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1214CE-7388-4E7A-9FB4-4E73DBECA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89898"/>
            <a:ext cx="4040188" cy="639762"/>
          </a:xfrm>
        </p:spPr>
        <p:txBody>
          <a:bodyPr/>
          <a:lstStyle/>
          <a:p>
            <a:r>
              <a:rPr lang="fi-FI" sz="3200" dirty="0" err="1">
                <a:solidFill>
                  <a:schemeClr val="accent1"/>
                </a:solidFill>
              </a:rPr>
              <a:t>Styrgruppen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26307CE-A806-4312-9B14-E04932D2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699" y="1741388"/>
            <a:ext cx="4040188" cy="2943176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Hanna Hamina, </a:t>
            </a:r>
            <a:r>
              <a:rPr lang="fi-FI" sz="2000" dirty="0" err="1"/>
              <a:t>verksamhetsledare</a:t>
            </a:r>
            <a:r>
              <a:rPr lang="fi-FI" sz="2000" dirty="0"/>
              <a:t> </a:t>
            </a:r>
            <a:r>
              <a:rPr lang="fi-FI" sz="2000" dirty="0" err="1"/>
              <a:t>Finlands</a:t>
            </a:r>
            <a:r>
              <a:rPr lang="fi-FI" sz="2000" dirty="0"/>
              <a:t> </a:t>
            </a:r>
            <a:r>
              <a:rPr lang="fi-FI" sz="2000" dirty="0" err="1"/>
              <a:t>Fjäderfjäförbund</a:t>
            </a:r>
            <a:r>
              <a:rPr lang="fi-FI" sz="2000" dirty="0"/>
              <a:t> </a:t>
            </a:r>
            <a:r>
              <a:rPr lang="fi-FI" sz="2000" dirty="0" err="1"/>
              <a:t>rf</a:t>
            </a:r>
            <a:endParaRPr lang="fi-FI" sz="2000" dirty="0"/>
          </a:p>
          <a:p>
            <a:r>
              <a:rPr lang="fi-FI" sz="2000" dirty="0"/>
              <a:t>Ari Berg, </a:t>
            </a:r>
            <a:r>
              <a:rPr lang="fi-FI" sz="2000" dirty="0" err="1"/>
              <a:t>verksamhetsledare</a:t>
            </a:r>
            <a:r>
              <a:rPr lang="fi-FI" sz="2000" dirty="0"/>
              <a:t> Suomen Sikayrittäjät ry</a:t>
            </a:r>
          </a:p>
          <a:p>
            <a:r>
              <a:rPr lang="fi-FI" sz="2000" dirty="0" err="1"/>
              <a:t>Ina</a:t>
            </a:r>
            <a:r>
              <a:rPr lang="fi-FI" sz="2000" dirty="0"/>
              <a:t> Toppari, </a:t>
            </a:r>
            <a:r>
              <a:rPr lang="fi-FI" sz="2000" dirty="0" err="1"/>
              <a:t>verksamhetsledare</a:t>
            </a:r>
            <a:r>
              <a:rPr lang="fi-FI" sz="2000" dirty="0"/>
              <a:t> </a:t>
            </a:r>
            <a:r>
              <a:rPr lang="fi-FI" sz="2000" dirty="0" err="1"/>
              <a:t>Djurens</a:t>
            </a:r>
            <a:r>
              <a:rPr lang="fi-FI" sz="2000" dirty="0"/>
              <a:t> </a:t>
            </a:r>
            <a:r>
              <a:rPr lang="fi-FI" sz="2000" dirty="0" err="1"/>
              <a:t>Hälsa</a:t>
            </a:r>
            <a:r>
              <a:rPr lang="fi-FI" sz="2000" dirty="0"/>
              <a:t> ETT </a:t>
            </a:r>
            <a:r>
              <a:rPr lang="fi-FI" sz="2000" dirty="0" err="1"/>
              <a:t>rf</a:t>
            </a:r>
            <a:endParaRPr lang="fi-FI" sz="2000" dirty="0"/>
          </a:p>
          <a:p>
            <a:r>
              <a:rPr lang="fi-FI" sz="2000" dirty="0"/>
              <a:t>Seppo </a:t>
            </a:r>
            <a:r>
              <a:rPr lang="fi-FI" sz="2000" dirty="0" err="1"/>
              <a:t>Jaakonmäki</a:t>
            </a:r>
            <a:r>
              <a:rPr lang="fi-FI" sz="2000" dirty="0"/>
              <a:t>,                      NTM-</a:t>
            </a:r>
            <a:r>
              <a:rPr lang="fi-FI" sz="2000" dirty="0" err="1"/>
              <a:t>centralen</a:t>
            </a:r>
            <a:r>
              <a:rPr lang="fi-FI" sz="2000" dirty="0"/>
              <a:t> i </a:t>
            </a:r>
            <a:r>
              <a:rPr lang="fi-FI" sz="2000" dirty="0" err="1"/>
              <a:t>Egentliga</a:t>
            </a:r>
            <a:r>
              <a:rPr lang="fi-FI" sz="2000" dirty="0"/>
              <a:t> Finland</a:t>
            </a:r>
          </a:p>
          <a:p>
            <a:r>
              <a:rPr lang="fi-FI" sz="2000" dirty="0"/>
              <a:t>Kati Näsärö, </a:t>
            </a:r>
            <a:r>
              <a:rPr lang="fi-FI" sz="2000" dirty="0" err="1"/>
              <a:t>projektchef</a:t>
            </a:r>
            <a:r>
              <a:rPr lang="fi-FI" sz="2000" dirty="0"/>
              <a:t>          Suojaa </a:t>
            </a:r>
            <a:r>
              <a:rPr lang="fi-FI" sz="2000" dirty="0" err="1"/>
              <a:t>SiKana</a:t>
            </a:r>
            <a:r>
              <a:rPr lang="fi-FI" sz="2000" dirty="0"/>
              <a:t> –</a:t>
            </a:r>
            <a:r>
              <a:rPr lang="fi-FI" sz="2000" dirty="0" err="1"/>
              <a:t>projekt</a:t>
            </a:r>
            <a:r>
              <a:rPr lang="fi-FI" sz="2000" dirty="0"/>
              <a:t>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133CDDF-F7AD-4F52-8F2C-CCCC1B5E3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789898"/>
            <a:ext cx="4041775" cy="639762"/>
          </a:xfrm>
        </p:spPr>
        <p:txBody>
          <a:bodyPr>
            <a:normAutofit/>
          </a:bodyPr>
          <a:lstStyle/>
          <a:p>
            <a:r>
              <a:rPr lang="fi-FI" sz="2800" dirty="0" err="1">
                <a:solidFill>
                  <a:schemeClr val="accent1"/>
                </a:solidFill>
              </a:rPr>
              <a:t>Uppföljningsgruppen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2EEBF5E-914B-4F50-B2D1-77B42A4CD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741388"/>
            <a:ext cx="4041775" cy="2943176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/>
              <a:t>Producenter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företrädare</a:t>
            </a:r>
            <a:r>
              <a:rPr lang="fi-FI" dirty="0"/>
              <a:t> för </a:t>
            </a:r>
            <a:r>
              <a:rPr lang="fi-FI" dirty="0" err="1"/>
              <a:t>intressentgrupper</a:t>
            </a:r>
            <a:endParaRPr lang="fi-FI" dirty="0"/>
          </a:p>
          <a:p>
            <a:r>
              <a:rPr lang="fi-FI" dirty="0" err="1"/>
              <a:t>Bedömer</a:t>
            </a:r>
            <a:r>
              <a:rPr lang="fi-FI" dirty="0"/>
              <a:t> </a:t>
            </a:r>
            <a:r>
              <a:rPr lang="fi-FI" dirty="0" err="1"/>
              <a:t>projektets</a:t>
            </a:r>
            <a:r>
              <a:rPr lang="fi-FI" dirty="0"/>
              <a:t> </a:t>
            </a:r>
            <a:r>
              <a:rPr lang="fi-FI" dirty="0" err="1"/>
              <a:t>verksamhet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effektivitet</a:t>
            </a:r>
            <a:endParaRPr lang="fi-FI" dirty="0"/>
          </a:p>
          <a:p>
            <a:r>
              <a:rPr lang="fi-FI" dirty="0" err="1"/>
              <a:t>Utvecklingsideér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7C3F73E-E64A-46CE-8A0A-183C68C7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877417"/>
            <a:ext cx="2685856" cy="26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1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E1E0E-4C5B-4771-905D-DBFEEA0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504188"/>
            <a:ext cx="8229600" cy="1152128"/>
          </a:xfrm>
        </p:spPr>
        <p:txBody>
          <a:bodyPr/>
          <a:lstStyle/>
          <a:p>
            <a:r>
              <a:rPr lang="fi-FI" dirty="0" err="1"/>
              <a:t>Välkommen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96CF07-40B9-4341-8F39-4BE4B90A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4" y="1507399"/>
            <a:ext cx="8229600" cy="3888432"/>
          </a:xfrm>
        </p:spPr>
        <p:txBody>
          <a:bodyPr>
            <a:normAutofit/>
          </a:bodyPr>
          <a:lstStyle/>
          <a:p>
            <a:r>
              <a:rPr lang="fi-FI" sz="2800" dirty="0" err="1"/>
              <a:t>Följ</a:t>
            </a:r>
            <a:r>
              <a:rPr lang="fi-FI" sz="2800" dirty="0"/>
              <a:t> </a:t>
            </a:r>
            <a:r>
              <a:rPr lang="fi-FI" sz="2800" dirty="0" err="1"/>
              <a:t>projektet</a:t>
            </a:r>
            <a:endParaRPr lang="fi-FI" sz="2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4AC9C2D-0634-4B63-9B8B-067FA09F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992" y="3451615"/>
            <a:ext cx="750811" cy="75081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99FA102-6B9A-47E2-8878-44677558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41" y="3316869"/>
            <a:ext cx="1157272" cy="115212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0857DCD-B93F-4132-A23B-AED60E2320AB}"/>
              </a:ext>
            </a:extLst>
          </p:cNvPr>
          <p:cNvSpPr txBox="1"/>
          <p:nvPr/>
        </p:nvSpPr>
        <p:spPr>
          <a:xfrm>
            <a:off x="5231275" y="4535868"/>
            <a:ext cx="327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Suojaa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SiKana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-hanke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C7C40E7-ECF2-4D45-8E4A-BF7AA91671BB}"/>
              </a:ext>
            </a:extLst>
          </p:cNvPr>
          <p:cNvSpPr txBox="1"/>
          <p:nvPr/>
        </p:nvSpPr>
        <p:spPr>
          <a:xfrm>
            <a:off x="530965" y="4535868"/>
            <a:ext cx="310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suojaasikana_hanke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4584CFF-62C4-4772-9269-9C7ECE39FCDE}"/>
              </a:ext>
            </a:extLst>
          </p:cNvPr>
          <p:cNvSpPr txBox="1"/>
          <p:nvPr/>
        </p:nvSpPr>
        <p:spPr>
          <a:xfrm>
            <a:off x="3119264" y="2363208"/>
            <a:ext cx="290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sikayrittajat.fi</a:t>
            </a:r>
          </a:p>
        </p:txBody>
      </p:sp>
    </p:spTree>
    <p:extLst>
      <p:ext uri="{BB962C8B-B14F-4D97-AF65-F5344CB8AC3E}">
        <p14:creationId xmlns:p14="http://schemas.microsoft.com/office/powerpoint/2010/main" val="36726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B2FD5C-8EE9-4D65-BD3B-100AE73F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fi-FI" dirty="0" err="1"/>
              <a:t>Tilläggsinfo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projektet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5DA135-649C-4011-BDB7-61EF780F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dirty="0"/>
              <a:t>	</a:t>
            </a:r>
            <a:r>
              <a:rPr lang="fi-FI" sz="7200" dirty="0" err="1"/>
              <a:t>Projektledare</a:t>
            </a:r>
            <a:r>
              <a:rPr lang="fi-FI" sz="7200" dirty="0"/>
              <a:t>, </a:t>
            </a:r>
            <a:r>
              <a:rPr lang="fi-FI" sz="7200" dirty="0" err="1"/>
              <a:t>verksamhetsledare</a:t>
            </a:r>
            <a:r>
              <a:rPr lang="fi-FI" sz="7200" dirty="0"/>
              <a:t>, Suomen Sikayrittäjät ry</a:t>
            </a:r>
            <a:br>
              <a:rPr lang="fi-FI" sz="7200" dirty="0"/>
            </a:br>
            <a:r>
              <a:rPr lang="fi-FI" sz="7200" dirty="0"/>
              <a:t>	Ari Berg</a:t>
            </a:r>
            <a:br>
              <a:rPr lang="fi-FI" sz="7200" dirty="0"/>
            </a:br>
            <a:r>
              <a:rPr lang="fi-FI" sz="7200" dirty="0"/>
              <a:t>	ari.berg@ariberg.fi</a:t>
            </a:r>
            <a:br>
              <a:rPr lang="fi-FI" sz="7200" dirty="0"/>
            </a:br>
            <a:r>
              <a:rPr lang="fi-FI" sz="7200" dirty="0"/>
              <a:t>	</a:t>
            </a:r>
            <a:r>
              <a:rPr lang="fi-FI" sz="7200" dirty="0" err="1"/>
              <a:t>tfn</a:t>
            </a:r>
            <a:r>
              <a:rPr lang="fi-FI" sz="7200" dirty="0"/>
              <a:t>. 040 566 7328</a:t>
            </a:r>
          </a:p>
          <a:p>
            <a:pPr marL="0" indent="0">
              <a:lnSpc>
                <a:spcPct val="120000"/>
              </a:lnSpc>
              <a:buNone/>
            </a:pPr>
            <a:endParaRPr lang="fi-FI" sz="7200" dirty="0"/>
          </a:p>
          <a:p>
            <a:pPr marL="0" indent="0">
              <a:lnSpc>
                <a:spcPct val="120000"/>
              </a:lnSpc>
              <a:buNone/>
            </a:pPr>
            <a:r>
              <a:rPr lang="fi-FI" sz="7200" dirty="0"/>
              <a:t>	</a:t>
            </a:r>
            <a:r>
              <a:rPr lang="fi-FI" sz="7200" dirty="0" err="1"/>
              <a:t>Projektchef</a:t>
            </a:r>
            <a:r>
              <a:rPr lang="fi-FI" sz="7200" dirty="0"/>
              <a:t>, </a:t>
            </a:r>
            <a:r>
              <a:rPr lang="fi-FI" sz="7200" dirty="0" err="1"/>
              <a:t>veterinär</a:t>
            </a:r>
            <a:r>
              <a:rPr lang="fi-FI" sz="7200" dirty="0"/>
              <a:t>, Suojaa </a:t>
            </a:r>
            <a:r>
              <a:rPr lang="fi-FI" sz="7200" dirty="0" err="1"/>
              <a:t>SiKana</a:t>
            </a:r>
            <a:r>
              <a:rPr lang="fi-FI" sz="7200" dirty="0"/>
              <a:t> -</a:t>
            </a:r>
            <a:r>
              <a:rPr lang="fi-FI" sz="7200" dirty="0" err="1"/>
              <a:t>projektet</a:t>
            </a:r>
            <a:br>
              <a:rPr lang="fi-FI" sz="7200" dirty="0"/>
            </a:br>
            <a:r>
              <a:rPr lang="fi-FI" sz="7200" dirty="0"/>
              <a:t>	Kati Näsärö</a:t>
            </a:r>
            <a:br>
              <a:rPr lang="fi-FI" sz="7200" dirty="0"/>
            </a:br>
            <a:r>
              <a:rPr lang="fi-FI" sz="7200" dirty="0"/>
              <a:t>	kati.nasaro@fimnet.fi</a:t>
            </a:r>
            <a:br>
              <a:rPr lang="fi-FI" sz="7200" dirty="0"/>
            </a:br>
            <a:r>
              <a:rPr lang="fi-FI" sz="7200" dirty="0"/>
              <a:t>	</a:t>
            </a:r>
            <a:r>
              <a:rPr lang="fi-FI" sz="7200" dirty="0" err="1"/>
              <a:t>tfn</a:t>
            </a:r>
            <a:r>
              <a:rPr lang="fi-FI" sz="7200" dirty="0"/>
              <a:t>. 050 347 2852</a:t>
            </a:r>
          </a:p>
          <a:p>
            <a:pPr marL="0" indent="0">
              <a:lnSpc>
                <a:spcPct val="120000"/>
              </a:lnSpc>
              <a:buNone/>
            </a:pPr>
            <a:endParaRPr lang="fi-FI" sz="7200" dirty="0"/>
          </a:p>
          <a:p>
            <a:pPr marL="0" indent="0">
              <a:lnSpc>
                <a:spcPct val="120000"/>
              </a:lnSpc>
              <a:buNone/>
            </a:pPr>
            <a:r>
              <a:rPr lang="fi-FI" sz="7200" dirty="0"/>
              <a:t>	</a:t>
            </a:r>
            <a:r>
              <a:rPr lang="fi-FI" sz="7200" dirty="0" err="1"/>
              <a:t>Verksamhetsledare</a:t>
            </a:r>
            <a:r>
              <a:rPr lang="fi-FI" sz="7200" dirty="0"/>
              <a:t>, </a:t>
            </a:r>
            <a:r>
              <a:rPr lang="fi-FI" sz="7200" dirty="0" err="1"/>
              <a:t>Finlands</a:t>
            </a:r>
            <a:r>
              <a:rPr lang="fi-FI" sz="7200" dirty="0"/>
              <a:t> </a:t>
            </a:r>
            <a:r>
              <a:rPr lang="fi-FI" sz="7200" dirty="0" err="1"/>
              <a:t>Fjäderfjäförbund</a:t>
            </a:r>
            <a:r>
              <a:rPr lang="fi-FI" sz="7200" dirty="0"/>
              <a:t> </a:t>
            </a:r>
            <a:r>
              <a:rPr lang="fi-FI" sz="7200" dirty="0" err="1"/>
              <a:t>rf</a:t>
            </a:r>
            <a:br>
              <a:rPr lang="fi-FI" sz="7200" dirty="0"/>
            </a:br>
            <a:r>
              <a:rPr lang="fi-FI" sz="7200" dirty="0"/>
              <a:t>	Hanna Hamina</a:t>
            </a:r>
            <a:br>
              <a:rPr lang="fi-FI" sz="7200" dirty="0"/>
            </a:br>
            <a:r>
              <a:rPr lang="fi-FI" sz="7200" dirty="0"/>
              <a:t>	hanna.hamina@siipi.net</a:t>
            </a:r>
            <a:br>
              <a:rPr lang="fi-FI" sz="7200" dirty="0"/>
            </a:br>
            <a:r>
              <a:rPr lang="fi-FI" sz="7200" dirty="0"/>
              <a:t>	</a:t>
            </a:r>
            <a:r>
              <a:rPr lang="fi-FI" sz="7200" dirty="0" err="1"/>
              <a:t>tfn</a:t>
            </a:r>
            <a:r>
              <a:rPr lang="fi-FI" sz="7200" dirty="0"/>
              <a:t>. 050 573 0773</a:t>
            </a:r>
            <a:br>
              <a:rPr lang="fi-FI" sz="7200" dirty="0"/>
            </a:br>
            <a:r>
              <a:rPr lang="fi-FI" sz="7200" dirty="0"/>
              <a:t> </a:t>
            </a:r>
            <a:br>
              <a:rPr lang="fi-FI" sz="7200" dirty="0"/>
            </a:br>
            <a:endParaRPr lang="fi-FI" sz="7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1177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385</Words>
  <Application>Microsoft Office PowerPoint</Application>
  <PresentationFormat>Näytössä katseltava diaesitys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Custom Design</vt:lpstr>
      <vt:lpstr>1_Office Theme</vt:lpstr>
      <vt:lpstr>Suojaa SiKana projekt om kontroll av djursjukdomsrisken  på svin- och fjäderfägårdar</vt:lpstr>
      <vt:lpstr>Suojaa SiKana  </vt:lpstr>
      <vt:lpstr>Projektets verksamhet</vt:lpstr>
      <vt:lpstr>Bakgrund till projektet</vt:lpstr>
      <vt:lpstr>Utbildingar</vt:lpstr>
      <vt:lpstr>Gårdsbesök och smågruppsverksamhet</vt:lpstr>
      <vt:lpstr>PowerPoint-esitys</vt:lpstr>
      <vt:lpstr>Välkommen med!</vt:lpstr>
      <vt:lpstr>Tilläggsinfo om projektet</vt:lpstr>
      <vt:lpstr>Framtida utbildingar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Kati Näsärö</dc:creator>
  <cp:lastModifiedBy>Kati Näsärö</cp:lastModifiedBy>
  <cp:revision>8</cp:revision>
  <dcterms:created xsi:type="dcterms:W3CDTF">2020-10-21T07:13:49Z</dcterms:created>
  <dcterms:modified xsi:type="dcterms:W3CDTF">2020-12-09T11:48:16Z</dcterms:modified>
</cp:coreProperties>
</file>