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sldIdLst>
    <p:sldId id="274" r:id="rId3"/>
    <p:sldId id="263" r:id="rId4"/>
    <p:sldId id="265" r:id="rId5"/>
    <p:sldId id="269" r:id="rId6"/>
    <p:sldId id="266" r:id="rId7"/>
    <p:sldId id="272" r:id="rId8"/>
    <p:sldId id="268" r:id="rId9"/>
    <p:sldId id="273" r:id="rId10"/>
    <p:sldId id="270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 Näsärö" initials="KN" lastIdx="1" clrIdx="0">
    <p:extLst>
      <p:ext uri="{19B8F6BF-5375-455C-9EA6-DF929625EA0E}">
        <p15:presenceInfo xmlns:p15="http://schemas.microsoft.com/office/powerpoint/2012/main" userId="c4a04cf28147d8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756AB-41D1-4DA6-BD40-AD3A672BB1CA}" v="254" dt="2020-10-06T19:06:10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 Näsärö" userId="c4a04cf28147d84f" providerId="LiveId" clId="{06A756AB-41D1-4DA6-BD40-AD3A672BB1CA}"/>
    <pc:docChg chg="undo custSel addSld delSld modSld sldOrd">
      <pc:chgData name="Kati Näsärö" userId="c4a04cf28147d84f" providerId="LiveId" clId="{06A756AB-41D1-4DA6-BD40-AD3A672BB1CA}" dt="2020-10-09T05:29:39.202" v="3221" actId="2696"/>
      <pc:docMkLst>
        <pc:docMk/>
      </pc:docMkLst>
      <pc:sldChg chg="modSp del mod">
        <pc:chgData name="Kati Näsärö" userId="c4a04cf28147d84f" providerId="LiveId" clId="{06A756AB-41D1-4DA6-BD40-AD3A672BB1CA}" dt="2020-10-09T05:29:30.249" v="3218" actId="2696"/>
        <pc:sldMkLst>
          <pc:docMk/>
          <pc:sldMk cId="4281034974" sldId="256"/>
        </pc:sldMkLst>
        <pc:spChg chg="mod">
          <ac:chgData name="Kati Näsärö" userId="c4a04cf28147d84f" providerId="LiveId" clId="{06A756AB-41D1-4DA6-BD40-AD3A672BB1CA}" dt="2020-10-06T17:17:10.706" v="1825" actId="1076"/>
          <ac:spMkLst>
            <pc:docMk/>
            <pc:sldMk cId="4281034974" sldId="256"/>
            <ac:spMk id="2" creationId="{00000000-0000-0000-0000-000000000000}"/>
          </ac:spMkLst>
        </pc:spChg>
      </pc:sldChg>
      <pc:sldChg chg="modSp del mod">
        <pc:chgData name="Kati Näsärö" userId="c4a04cf28147d84f" providerId="LiveId" clId="{06A756AB-41D1-4DA6-BD40-AD3A672BB1CA}" dt="2020-10-09T05:29:37.159" v="3220" actId="2696"/>
        <pc:sldMkLst>
          <pc:docMk/>
          <pc:sldMk cId="4255913609" sldId="257"/>
        </pc:sldMkLst>
        <pc:spChg chg="mod">
          <ac:chgData name="Kati Näsärö" userId="c4a04cf28147d84f" providerId="LiveId" clId="{06A756AB-41D1-4DA6-BD40-AD3A672BB1CA}" dt="2020-10-06T17:06:54.259" v="1472" actId="20577"/>
          <ac:spMkLst>
            <pc:docMk/>
            <pc:sldMk cId="4255913609" sldId="257"/>
            <ac:spMk id="3" creationId="{00000000-0000-0000-0000-000000000000}"/>
          </ac:spMkLst>
        </pc:spChg>
        <pc:spChg chg="mod">
          <ac:chgData name="Kati Näsärö" userId="c4a04cf28147d84f" providerId="LiveId" clId="{06A756AB-41D1-4DA6-BD40-AD3A672BB1CA}" dt="2020-10-06T17:19:50.528" v="1850" actId="255"/>
          <ac:spMkLst>
            <pc:docMk/>
            <pc:sldMk cId="4255913609" sldId="257"/>
            <ac:spMk id="4" creationId="{00000000-0000-0000-0000-000000000000}"/>
          </ac:spMkLst>
        </pc:spChg>
      </pc:sldChg>
      <pc:sldChg chg="modSp del mod ord">
        <pc:chgData name="Kati Näsärö" userId="c4a04cf28147d84f" providerId="LiveId" clId="{06A756AB-41D1-4DA6-BD40-AD3A672BB1CA}" dt="2020-10-09T05:29:34.965" v="3219" actId="2696"/>
        <pc:sldMkLst>
          <pc:docMk/>
          <pc:sldMk cId="822447287" sldId="261"/>
        </pc:sldMkLst>
        <pc:spChg chg="mod">
          <ac:chgData name="Kati Näsärö" userId="c4a04cf28147d84f" providerId="LiveId" clId="{06A756AB-41D1-4DA6-BD40-AD3A672BB1CA}" dt="2020-10-07T06:38:31.549" v="3142" actId="20577"/>
          <ac:spMkLst>
            <pc:docMk/>
            <pc:sldMk cId="822447287" sldId="261"/>
            <ac:spMk id="3" creationId="{75737A86-52C9-451F-B5E9-EC2A7B8471C5}"/>
          </ac:spMkLst>
        </pc:spChg>
      </pc:sldChg>
      <pc:sldChg chg="modSp mod">
        <pc:chgData name="Kati Näsärö" userId="c4a04cf28147d84f" providerId="LiveId" clId="{06A756AB-41D1-4DA6-BD40-AD3A672BB1CA}" dt="2020-10-06T18:53:43.288" v="2962" actId="20577"/>
        <pc:sldMkLst>
          <pc:docMk/>
          <pc:sldMk cId="1966751359" sldId="263"/>
        </pc:sldMkLst>
        <pc:spChg chg="mod">
          <ac:chgData name="Kati Näsärö" userId="c4a04cf28147d84f" providerId="LiveId" clId="{06A756AB-41D1-4DA6-BD40-AD3A672BB1CA}" dt="2020-10-06T18:53:43.288" v="2962" actId="20577"/>
          <ac:spMkLst>
            <pc:docMk/>
            <pc:sldMk cId="1966751359" sldId="263"/>
            <ac:spMk id="3" creationId="{6766D5C3-234B-4F37-A9DA-B86E9C0C1F8F}"/>
          </ac:spMkLst>
        </pc:spChg>
        <pc:picChg chg="mod">
          <ac:chgData name="Kati Näsärö" userId="c4a04cf28147d84f" providerId="LiveId" clId="{06A756AB-41D1-4DA6-BD40-AD3A672BB1CA}" dt="2020-10-06T17:43:57.633" v="2102" actId="1076"/>
          <ac:picMkLst>
            <pc:docMk/>
            <pc:sldMk cId="1966751359" sldId="263"/>
            <ac:picMk id="4" creationId="{48F7C940-8488-4AE9-873C-7237B6D2D5E4}"/>
          </ac:picMkLst>
        </pc:picChg>
        <pc:picChg chg="mod">
          <ac:chgData name="Kati Näsärö" userId="c4a04cf28147d84f" providerId="LiveId" clId="{06A756AB-41D1-4DA6-BD40-AD3A672BB1CA}" dt="2020-10-06T17:44:00.081" v="2103" actId="1076"/>
          <ac:picMkLst>
            <pc:docMk/>
            <pc:sldMk cId="1966751359" sldId="263"/>
            <ac:picMk id="5" creationId="{A833E92C-AFE3-40D6-9B72-9B347ACF24EA}"/>
          </ac:picMkLst>
        </pc:picChg>
        <pc:picChg chg="mod">
          <ac:chgData name="Kati Näsärö" userId="c4a04cf28147d84f" providerId="LiveId" clId="{06A756AB-41D1-4DA6-BD40-AD3A672BB1CA}" dt="2020-10-06T17:44:03.760" v="2104" actId="1076"/>
          <ac:picMkLst>
            <pc:docMk/>
            <pc:sldMk cId="1966751359" sldId="263"/>
            <ac:picMk id="6" creationId="{5E656148-7C77-4B7F-AB4E-7F41F535A31F}"/>
          </ac:picMkLst>
        </pc:picChg>
      </pc:sldChg>
      <pc:sldChg chg="modSp del mod">
        <pc:chgData name="Kati Näsärö" userId="c4a04cf28147d84f" providerId="LiveId" clId="{06A756AB-41D1-4DA6-BD40-AD3A672BB1CA}" dt="2020-10-06T17:45:14.404" v="2131" actId="2696"/>
        <pc:sldMkLst>
          <pc:docMk/>
          <pc:sldMk cId="3295966413" sldId="264"/>
        </pc:sldMkLst>
        <pc:spChg chg="mod">
          <ac:chgData name="Kati Näsärö" userId="c4a04cf28147d84f" providerId="LiveId" clId="{06A756AB-41D1-4DA6-BD40-AD3A672BB1CA}" dt="2020-10-06T11:06:06.456" v="371" actId="20577"/>
          <ac:spMkLst>
            <pc:docMk/>
            <pc:sldMk cId="3295966413" sldId="264"/>
            <ac:spMk id="2" creationId="{611CEA9B-618E-44D3-B7C8-3720771C763B}"/>
          </ac:spMkLst>
        </pc:spChg>
      </pc:sldChg>
      <pc:sldChg chg="modSp mod">
        <pc:chgData name="Kati Näsärö" userId="c4a04cf28147d84f" providerId="LiveId" clId="{06A756AB-41D1-4DA6-BD40-AD3A672BB1CA}" dt="2020-10-06T17:22:53.796" v="1874" actId="27636"/>
        <pc:sldMkLst>
          <pc:docMk/>
          <pc:sldMk cId="3242585737" sldId="265"/>
        </pc:sldMkLst>
        <pc:spChg chg="mod">
          <ac:chgData name="Kati Näsärö" userId="c4a04cf28147d84f" providerId="LiveId" clId="{06A756AB-41D1-4DA6-BD40-AD3A672BB1CA}" dt="2020-10-06T10:59:02.330" v="350" actId="14100"/>
          <ac:spMkLst>
            <pc:docMk/>
            <pc:sldMk cId="3242585737" sldId="265"/>
            <ac:spMk id="2" creationId="{2D3AF189-348B-40BD-B6D6-1DB667A1AFE9}"/>
          </ac:spMkLst>
        </pc:spChg>
        <pc:spChg chg="mod">
          <ac:chgData name="Kati Näsärö" userId="c4a04cf28147d84f" providerId="LiveId" clId="{06A756AB-41D1-4DA6-BD40-AD3A672BB1CA}" dt="2020-10-06T17:22:53.796" v="1874" actId="27636"/>
          <ac:spMkLst>
            <pc:docMk/>
            <pc:sldMk cId="3242585737" sldId="265"/>
            <ac:spMk id="3" creationId="{9E3967FE-4F2D-4EB7-9244-24AEF0AF4F3A}"/>
          </ac:spMkLst>
        </pc:spChg>
      </pc:sldChg>
      <pc:sldChg chg="addSp modSp new mod">
        <pc:chgData name="Kati Näsärö" userId="c4a04cf28147d84f" providerId="LiveId" clId="{06A756AB-41D1-4DA6-BD40-AD3A672BB1CA}" dt="2020-10-06T19:03:29.706" v="2966" actId="20577"/>
        <pc:sldMkLst>
          <pc:docMk/>
          <pc:sldMk cId="1122048915" sldId="266"/>
        </pc:sldMkLst>
        <pc:spChg chg="mod">
          <ac:chgData name="Kati Näsärö" userId="c4a04cf28147d84f" providerId="LiveId" clId="{06A756AB-41D1-4DA6-BD40-AD3A672BB1CA}" dt="2020-10-06T11:06:31.432" v="382" actId="20577"/>
          <ac:spMkLst>
            <pc:docMk/>
            <pc:sldMk cId="1122048915" sldId="266"/>
            <ac:spMk id="2" creationId="{E72B2CE3-CF53-4560-B3D1-A1961ED56578}"/>
          </ac:spMkLst>
        </pc:spChg>
        <pc:spChg chg="mod">
          <ac:chgData name="Kati Näsärö" userId="c4a04cf28147d84f" providerId="LiveId" clId="{06A756AB-41D1-4DA6-BD40-AD3A672BB1CA}" dt="2020-10-06T19:03:29.706" v="2966" actId="20577"/>
          <ac:spMkLst>
            <pc:docMk/>
            <pc:sldMk cId="1122048915" sldId="266"/>
            <ac:spMk id="3" creationId="{AA13EEB6-ABA6-47F4-818E-73E9FD0EB314}"/>
          </ac:spMkLst>
        </pc:spChg>
        <pc:picChg chg="add mod">
          <ac:chgData name="Kati Näsärö" userId="c4a04cf28147d84f" providerId="LiveId" clId="{06A756AB-41D1-4DA6-BD40-AD3A672BB1CA}" dt="2020-10-06T18:38:44.681" v="2956" actId="14100"/>
          <ac:picMkLst>
            <pc:docMk/>
            <pc:sldMk cId="1122048915" sldId="266"/>
            <ac:picMk id="5" creationId="{D2C405FF-C889-4CF1-A488-07260DA4214A}"/>
          </ac:picMkLst>
        </pc:picChg>
        <pc:picChg chg="add mod">
          <ac:chgData name="Kati Näsärö" userId="c4a04cf28147d84f" providerId="LiveId" clId="{06A756AB-41D1-4DA6-BD40-AD3A672BB1CA}" dt="2020-10-06T18:37:12.006" v="2951" actId="1076"/>
          <ac:picMkLst>
            <pc:docMk/>
            <pc:sldMk cId="1122048915" sldId="266"/>
            <ac:picMk id="7" creationId="{AC9B3588-988D-493B-987A-643A7FC270A0}"/>
          </ac:picMkLst>
        </pc:picChg>
        <pc:picChg chg="add mod">
          <ac:chgData name="Kati Näsärö" userId="c4a04cf28147d84f" providerId="LiveId" clId="{06A756AB-41D1-4DA6-BD40-AD3A672BB1CA}" dt="2020-10-06T18:38:35.288" v="2955" actId="14100"/>
          <ac:picMkLst>
            <pc:docMk/>
            <pc:sldMk cId="1122048915" sldId="266"/>
            <ac:picMk id="9" creationId="{947E80A8-6C6D-4E9A-94A5-B1A4CC9B632E}"/>
          </ac:picMkLst>
        </pc:picChg>
      </pc:sldChg>
      <pc:sldChg chg="addSp delSp modSp new del mod">
        <pc:chgData name="Kati Näsärö" userId="c4a04cf28147d84f" providerId="LiveId" clId="{06A756AB-41D1-4DA6-BD40-AD3A672BB1CA}" dt="2020-10-06T17:24:53.639" v="1885" actId="2696"/>
        <pc:sldMkLst>
          <pc:docMk/>
          <pc:sldMk cId="3281685429" sldId="267"/>
        </pc:sldMkLst>
        <pc:spChg chg="mod">
          <ac:chgData name="Kati Näsärö" userId="c4a04cf28147d84f" providerId="LiveId" clId="{06A756AB-41D1-4DA6-BD40-AD3A672BB1CA}" dt="2020-10-06T11:08:33.056" v="548" actId="20577"/>
          <ac:spMkLst>
            <pc:docMk/>
            <pc:sldMk cId="3281685429" sldId="267"/>
            <ac:spMk id="2" creationId="{CCB54674-663F-4B1C-881F-6142F3D651E9}"/>
          </ac:spMkLst>
        </pc:spChg>
        <pc:spChg chg="del">
          <ac:chgData name="Kati Näsärö" userId="c4a04cf28147d84f" providerId="LiveId" clId="{06A756AB-41D1-4DA6-BD40-AD3A672BB1CA}" dt="2020-10-06T11:30:31.697" v="1237"/>
          <ac:spMkLst>
            <pc:docMk/>
            <pc:sldMk cId="3281685429" sldId="267"/>
            <ac:spMk id="3" creationId="{14FB4520-79C8-4A46-BE76-E63AB040EB4B}"/>
          </ac:spMkLst>
        </pc:spChg>
        <pc:spChg chg="add del mod">
          <ac:chgData name="Kati Näsärö" userId="c4a04cf28147d84f" providerId="LiveId" clId="{06A756AB-41D1-4DA6-BD40-AD3A672BB1CA}" dt="2020-10-06T11:30:16.016" v="1236" actId="478"/>
          <ac:spMkLst>
            <pc:docMk/>
            <pc:sldMk cId="3281685429" sldId="267"/>
            <ac:spMk id="4" creationId="{2CACAF67-5458-4C04-9E38-21334F0958DF}"/>
          </ac:spMkLst>
        </pc:spChg>
        <pc:spChg chg="add mod">
          <ac:chgData name="Kati Näsärö" userId="c4a04cf28147d84f" providerId="LiveId" clId="{06A756AB-41D1-4DA6-BD40-AD3A672BB1CA}" dt="2020-10-06T11:34:26.544" v="1299" actId="1076"/>
          <ac:spMkLst>
            <pc:docMk/>
            <pc:sldMk cId="3281685429" sldId="267"/>
            <ac:spMk id="12" creationId="{B1C8D033-EFA4-4978-B534-844B5A543286}"/>
          </ac:spMkLst>
        </pc:spChg>
        <pc:spChg chg="add mod">
          <ac:chgData name="Kati Näsärö" userId="c4a04cf28147d84f" providerId="LiveId" clId="{06A756AB-41D1-4DA6-BD40-AD3A672BB1CA}" dt="2020-10-06T11:36:42.256" v="1333" actId="20577"/>
          <ac:spMkLst>
            <pc:docMk/>
            <pc:sldMk cId="3281685429" sldId="267"/>
            <ac:spMk id="15" creationId="{8E30862C-A759-4062-B12D-4D5F895A18FC}"/>
          </ac:spMkLst>
        </pc:spChg>
        <pc:spChg chg="add mod">
          <ac:chgData name="Kati Näsärö" userId="c4a04cf28147d84f" providerId="LiveId" clId="{06A756AB-41D1-4DA6-BD40-AD3A672BB1CA}" dt="2020-10-06T17:24:39.301" v="1884" actId="20577"/>
          <ac:spMkLst>
            <pc:docMk/>
            <pc:sldMk cId="3281685429" sldId="267"/>
            <ac:spMk id="21" creationId="{E48B6825-4927-411C-8DE6-9D33487580E1}"/>
          </ac:spMkLst>
        </pc:spChg>
        <pc:graphicFrameChg chg="add del mod">
          <ac:chgData name="Kati Näsärö" userId="c4a04cf28147d84f" providerId="LiveId" clId="{06A756AB-41D1-4DA6-BD40-AD3A672BB1CA}" dt="2020-10-06T17:24:26.600" v="1882" actId="478"/>
          <ac:graphicFrameMkLst>
            <pc:docMk/>
            <pc:sldMk cId="3281685429" sldId="267"/>
            <ac:graphicFrameMk id="18" creationId="{EBC24603-7465-4456-9C71-FBA26A634552}"/>
          </ac:graphicFrameMkLst>
        </pc:graphicFrameChg>
        <pc:graphicFrameChg chg="add del mod">
          <ac:chgData name="Kati Näsärö" userId="c4a04cf28147d84f" providerId="LiveId" clId="{06A756AB-41D1-4DA6-BD40-AD3A672BB1CA}" dt="2020-10-06T11:42:58.786" v="1417" actId="1032"/>
          <ac:graphicFrameMkLst>
            <pc:docMk/>
            <pc:sldMk cId="3281685429" sldId="267"/>
            <ac:graphicFrameMk id="19" creationId="{50D861BF-597F-4162-9055-823B7882D346}"/>
          </ac:graphicFrameMkLst>
        </pc:graphicFrameChg>
        <pc:picChg chg="add del mod ord">
          <ac:chgData name="Kati Näsärö" userId="c4a04cf28147d84f" providerId="LiveId" clId="{06A756AB-41D1-4DA6-BD40-AD3A672BB1CA}" dt="2020-10-06T17:24:20.096" v="1877" actId="478"/>
          <ac:picMkLst>
            <pc:docMk/>
            <pc:sldMk cId="3281685429" sldId="267"/>
            <ac:picMk id="5" creationId="{9F516EB7-72D0-4C42-8D83-709A3DDADF53}"/>
          </ac:picMkLst>
        </pc:picChg>
        <pc:picChg chg="add del mod">
          <ac:chgData name="Kati Näsärö" userId="c4a04cf28147d84f" providerId="LiveId" clId="{06A756AB-41D1-4DA6-BD40-AD3A672BB1CA}" dt="2020-10-06T11:32:32.713" v="1242" actId="478"/>
          <ac:picMkLst>
            <pc:docMk/>
            <pc:sldMk cId="3281685429" sldId="267"/>
            <ac:picMk id="7" creationId="{AD391B3B-B598-423B-A480-984AA5E3899E}"/>
          </ac:picMkLst>
        </pc:picChg>
        <pc:picChg chg="add del mod">
          <ac:chgData name="Kati Näsärö" userId="c4a04cf28147d84f" providerId="LiveId" clId="{06A756AB-41D1-4DA6-BD40-AD3A672BB1CA}" dt="2020-10-06T11:32:32.713" v="1242" actId="478"/>
          <ac:picMkLst>
            <pc:docMk/>
            <pc:sldMk cId="3281685429" sldId="267"/>
            <ac:picMk id="9" creationId="{16781B0E-7155-47FD-938E-EE7CC3B336B5}"/>
          </ac:picMkLst>
        </pc:picChg>
        <pc:picChg chg="add mod ord">
          <ac:chgData name="Kati Näsärö" userId="c4a04cf28147d84f" providerId="LiveId" clId="{06A756AB-41D1-4DA6-BD40-AD3A672BB1CA}" dt="2020-10-06T11:41:46.481" v="1402" actId="1076"/>
          <ac:picMkLst>
            <pc:docMk/>
            <pc:sldMk cId="3281685429" sldId="267"/>
            <ac:picMk id="11" creationId="{736D3EDA-849C-4911-94A5-D463AFC69FDD}"/>
          </ac:picMkLst>
        </pc:picChg>
        <pc:picChg chg="add mod ord">
          <ac:chgData name="Kati Näsärö" userId="c4a04cf28147d84f" providerId="LiveId" clId="{06A756AB-41D1-4DA6-BD40-AD3A672BB1CA}" dt="2020-10-06T11:42:12.344" v="1406" actId="1076"/>
          <ac:picMkLst>
            <pc:docMk/>
            <pc:sldMk cId="3281685429" sldId="267"/>
            <ac:picMk id="14" creationId="{CF1AB4F6-613F-4AF0-9305-0D52ED882BFC}"/>
          </ac:picMkLst>
        </pc:picChg>
      </pc:sldChg>
      <pc:sldChg chg="addSp delSp modSp new mod">
        <pc:chgData name="Kati Näsärö" userId="c4a04cf28147d84f" providerId="LiveId" clId="{06A756AB-41D1-4DA6-BD40-AD3A672BB1CA}" dt="2020-10-08T08:17:07.245" v="3217" actId="27636"/>
        <pc:sldMkLst>
          <pc:docMk/>
          <pc:sldMk cId="3220114181" sldId="268"/>
        </pc:sldMkLst>
        <pc:spChg chg="mod">
          <ac:chgData name="Kati Näsärö" userId="c4a04cf28147d84f" providerId="LiveId" clId="{06A756AB-41D1-4DA6-BD40-AD3A672BB1CA}" dt="2020-10-06T11:20:06.490" v="750"/>
          <ac:spMkLst>
            <pc:docMk/>
            <pc:sldMk cId="3220114181" sldId="268"/>
            <ac:spMk id="2" creationId="{F08EE7C7-2FE3-4D2F-8767-F421F80553FE}"/>
          </ac:spMkLst>
        </pc:spChg>
        <pc:spChg chg="del">
          <ac:chgData name="Kati Näsärö" userId="c4a04cf28147d84f" providerId="LiveId" clId="{06A756AB-41D1-4DA6-BD40-AD3A672BB1CA}" dt="2020-10-06T11:20:06.490" v="750"/>
          <ac:spMkLst>
            <pc:docMk/>
            <pc:sldMk cId="3220114181" sldId="268"/>
            <ac:spMk id="3" creationId="{7FCA7743-8940-4C0D-AEDF-75B9539DB1C9}"/>
          </ac:spMkLst>
        </pc:spChg>
        <pc:spChg chg="add mod">
          <ac:chgData name="Kati Näsärö" userId="c4a04cf28147d84f" providerId="LiveId" clId="{06A756AB-41D1-4DA6-BD40-AD3A672BB1CA}" dt="2020-10-06T17:24:08.543" v="1875" actId="1076"/>
          <ac:spMkLst>
            <pc:docMk/>
            <pc:sldMk cId="3220114181" sldId="268"/>
            <ac:spMk id="4" creationId="{E61214CE-7388-4E7A-9FB4-4E73DBECA78A}"/>
          </ac:spMkLst>
        </pc:spChg>
        <pc:spChg chg="add mod">
          <ac:chgData name="Kati Näsärö" userId="c4a04cf28147d84f" providerId="LiveId" clId="{06A756AB-41D1-4DA6-BD40-AD3A672BB1CA}" dt="2020-10-08T08:17:07.245" v="3217" actId="27636"/>
          <ac:spMkLst>
            <pc:docMk/>
            <pc:sldMk cId="3220114181" sldId="268"/>
            <ac:spMk id="5" creationId="{926307CE-A806-4312-9B14-E04932D27E7A}"/>
          </ac:spMkLst>
        </pc:spChg>
        <pc:spChg chg="add mod">
          <ac:chgData name="Kati Näsärö" userId="c4a04cf28147d84f" providerId="LiveId" clId="{06A756AB-41D1-4DA6-BD40-AD3A672BB1CA}" dt="2020-10-06T11:24:51.246" v="1179" actId="1076"/>
          <ac:spMkLst>
            <pc:docMk/>
            <pc:sldMk cId="3220114181" sldId="268"/>
            <ac:spMk id="6" creationId="{4133CDDF-F7AD-4F52-8F2C-CCCC1B5E3BC4}"/>
          </ac:spMkLst>
        </pc:spChg>
        <pc:spChg chg="add mod">
          <ac:chgData name="Kati Näsärö" userId="c4a04cf28147d84f" providerId="LiveId" clId="{06A756AB-41D1-4DA6-BD40-AD3A672BB1CA}" dt="2020-10-08T08:17:07.240" v="3216" actId="27636"/>
          <ac:spMkLst>
            <pc:docMk/>
            <pc:sldMk cId="3220114181" sldId="268"/>
            <ac:spMk id="7" creationId="{92EEBF5E-914B-4F50-B2D1-77B42A4CDEC6}"/>
          </ac:spMkLst>
        </pc:spChg>
        <pc:picChg chg="add mod">
          <ac:chgData name="Kati Näsärö" userId="c4a04cf28147d84f" providerId="LiveId" clId="{06A756AB-41D1-4DA6-BD40-AD3A672BB1CA}" dt="2020-10-06T11:25:20.631" v="1184" actId="1076"/>
          <ac:picMkLst>
            <pc:docMk/>
            <pc:sldMk cId="3220114181" sldId="268"/>
            <ac:picMk id="8" creationId="{27C3F73E-E64A-46CE-8A0A-183C68C7279E}"/>
          </ac:picMkLst>
        </pc:picChg>
      </pc:sldChg>
      <pc:sldChg chg="addSp delSp modSp new mod">
        <pc:chgData name="Kati Näsärö" userId="c4a04cf28147d84f" providerId="LiveId" clId="{06A756AB-41D1-4DA6-BD40-AD3A672BB1CA}" dt="2020-10-06T18:39:29.904" v="2961" actId="20577"/>
        <pc:sldMkLst>
          <pc:docMk/>
          <pc:sldMk cId="1278147254" sldId="269"/>
        </pc:sldMkLst>
        <pc:spChg chg="mod">
          <ac:chgData name="Kati Näsärö" userId="c4a04cf28147d84f" providerId="LiveId" clId="{06A756AB-41D1-4DA6-BD40-AD3A672BB1CA}" dt="2020-10-06T11:29:51.393" v="1231" actId="27636"/>
          <ac:spMkLst>
            <pc:docMk/>
            <pc:sldMk cId="1278147254" sldId="269"/>
            <ac:spMk id="2" creationId="{B8D2FE0D-D58B-4885-85AA-6819B8B1ADA6}"/>
          </ac:spMkLst>
        </pc:spChg>
        <pc:spChg chg="add del mod">
          <ac:chgData name="Kati Näsärö" userId="c4a04cf28147d84f" providerId="LiveId" clId="{06A756AB-41D1-4DA6-BD40-AD3A672BB1CA}" dt="2020-10-06T18:39:29.904" v="2961" actId="20577"/>
          <ac:spMkLst>
            <pc:docMk/>
            <pc:sldMk cId="1278147254" sldId="269"/>
            <ac:spMk id="3" creationId="{F46F805B-FF9A-4D1A-BBF8-0F98DE5182F0}"/>
          </ac:spMkLst>
        </pc:spChg>
        <pc:spChg chg="add del mod">
          <ac:chgData name="Kati Näsärö" userId="c4a04cf28147d84f" providerId="LiveId" clId="{06A756AB-41D1-4DA6-BD40-AD3A672BB1CA}" dt="2020-10-06T18:30:37.582" v="2787" actId="478"/>
          <ac:spMkLst>
            <pc:docMk/>
            <pc:sldMk cId="1278147254" sldId="269"/>
            <ac:spMk id="4" creationId="{A1B46FF1-C3AF-47EC-B251-901E4A950CE9}"/>
          </ac:spMkLst>
        </pc:spChg>
        <pc:picChg chg="add del">
          <ac:chgData name="Kati Näsärö" userId="c4a04cf28147d84f" providerId="LiveId" clId="{06A756AB-41D1-4DA6-BD40-AD3A672BB1CA}" dt="2020-10-06T18:30:38.209" v="2788"/>
          <ac:picMkLst>
            <pc:docMk/>
            <pc:sldMk cId="1278147254" sldId="269"/>
            <ac:picMk id="1026" creationId="{689FFDD5-2299-4DFE-9AE4-ABC2628CA59F}"/>
          </ac:picMkLst>
        </pc:picChg>
      </pc:sldChg>
      <pc:sldChg chg="modSp new mod">
        <pc:chgData name="Kati Näsärö" userId="c4a04cf28147d84f" providerId="LiveId" clId="{06A756AB-41D1-4DA6-BD40-AD3A672BB1CA}" dt="2020-10-06T18:02:25.245" v="2282" actId="20577"/>
        <pc:sldMkLst>
          <pc:docMk/>
          <pc:sldMk cId="1998117725" sldId="270"/>
        </pc:sldMkLst>
        <pc:spChg chg="mod">
          <ac:chgData name="Kati Näsärö" userId="c4a04cf28147d84f" providerId="LiveId" clId="{06A756AB-41D1-4DA6-BD40-AD3A672BB1CA}" dt="2020-10-06T18:02:25.245" v="2282" actId="20577"/>
          <ac:spMkLst>
            <pc:docMk/>
            <pc:sldMk cId="1998117725" sldId="270"/>
            <ac:spMk id="2" creationId="{67B2FD5C-8EE9-4D65-BD3B-100AE73FDE8C}"/>
          </ac:spMkLst>
        </pc:spChg>
        <pc:spChg chg="mod">
          <ac:chgData name="Kati Näsärö" userId="c4a04cf28147d84f" providerId="LiveId" clId="{06A756AB-41D1-4DA6-BD40-AD3A672BB1CA}" dt="2020-10-06T18:02:23.263" v="2279" actId="20577"/>
          <ac:spMkLst>
            <pc:docMk/>
            <pc:sldMk cId="1998117725" sldId="270"/>
            <ac:spMk id="3" creationId="{7D5DA135-649C-4011-BDB7-61EF780FC60D}"/>
          </ac:spMkLst>
        </pc:spChg>
      </pc:sldChg>
      <pc:sldChg chg="modSp new del mod">
        <pc:chgData name="Kati Näsärö" userId="c4a04cf28147d84f" providerId="LiveId" clId="{06A756AB-41D1-4DA6-BD40-AD3A672BB1CA}" dt="2020-10-09T05:29:39.202" v="3221" actId="2696"/>
        <pc:sldMkLst>
          <pc:docMk/>
          <pc:sldMk cId="2066788432" sldId="271"/>
        </pc:sldMkLst>
        <pc:spChg chg="mod">
          <ac:chgData name="Kati Näsärö" userId="c4a04cf28147d84f" providerId="LiveId" clId="{06A756AB-41D1-4DA6-BD40-AD3A672BB1CA}" dt="2020-10-06T17:06:48.078" v="1468" actId="20577"/>
          <ac:spMkLst>
            <pc:docMk/>
            <pc:sldMk cId="2066788432" sldId="271"/>
            <ac:spMk id="2" creationId="{3F21A357-8983-44F9-853C-00BDCBE50340}"/>
          </ac:spMkLst>
        </pc:spChg>
        <pc:spChg chg="mod">
          <ac:chgData name="Kati Näsärö" userId="c4a04cf28147d84f" providerId="LiveId" clId="{06A756AB-41D1-4DA6-BD40-AD3A672BB1CA}" dt="2020-10-06T17:22:30.846" v="1870" actId="12"/>
          <ac:spMkLst>
            <pc:docMk/>
            <pc:sldMk cId="2066788432" sldId="271"/>
            <ac:spMk id="3" creationId="{B1D06820-6131-4815-8CD1-428F4D4A7C11}"/>
          </ac:spMkLst>
        </pc:spChg>
      </pc:sldChg>
      <pc:sldChg chg="addSp delSp modSp new mod addCm delCm">
        <pc:chgData name="Kati Näsärö" userId="c4a04cf28147d84f" providerId="LiveId" clId="{06A756AB-41D1-4DA6-BD40-AD3A672BB1CA}" dt="2020-10-06T19:06:10.345" v="2970" actId="20577"/>
        <pc:sldMkLst>
          <pc:docMk/>
          <pc:sldMk cId="2032148255" sldId="272"/>
        </pc:sldMkLst>
        <pc:spChg chg="mod">
          <ac:chgData name="Kati Näsärö" userId="c4a04cf28147d84f" providerId="LiveId" clId="{06A756AB-41D1-4DA6-BD40-AD3A672BB1CA}" dt="2020-10-06T17:25:19.177" v="1920" actId="14100"/>
          <ac:spMkLst>
            <pc:docMk/>
            <pc:sldMk cId="2032148255" sldId="272"/>
            <ac:spMk id="2" creationId="{BA51A952-2C23-413D-9071-4932D7F42964}"/>
          </ac:spMkLst>
        </pc:spChg>
        <pc:spChg chg="del mod">
          <ac:chgData name="Kati Näsärö" userId="c4a04cf28147d84f" providerId="LiveId" clId="{06A756AB-41D1-4DA6-BD40-AD3A672BB1CA}" dt="2020-10-06T17:25:52.972" v="1922" actId="1032"/>
          <ac:spMkLst>
            <pc:docMk/>
            <pc:sldMk cId="2032148255" sldId="272"/>
            <ac:spMk id="3" creationId="{45DB016D-6433-4D2D-B0A0-7872A11E8E41}"/>
          </ac:spMkLst>
        </pc:spChg>
        <pc:spChg chg="add del mod">
          <ac:chgData name="Kati Näsärö" userId="c4a04cf28147d84f" providerId="LiveId" clId="{06A756AB-41D1-4DA6-BD40-AD3A672BB1CA}" dt="2020-10-06T17:53:11.039" v="2171" actId="767"/>
          <ac:spMkLst>
            <pc:docMk/>
            <pc:sldMk cId="2032148255" sldId="272"/>
            <ac:spMk id="9" creationId="{8FB96575-4FD5-486A-8F6E-B0395D563603}"/>
          </ac:spMkLst>
        </pc:spChg>
        <pc:graphicFrameChg chg="add mod">
          <ac:chgData name="Kati Näsärö" userId="c4a04cf28147d84f" providerId="LiveId" clId="{06A756AB-41D1-4DA6-BD40-AD3A672BB1CA}" dt="2020-10-06T19:06:10.345" v="2970" actId="20577"/>
          <ac:graphicFrameMkLst>
            <pc:docMk/>
            <pc:sldMk cId="2032148255" sldId="272"/>
            <ac:graphicFrameMk id="4" creationId="{D8F297E5-BB17-4E64-B890-CD19D6B14430}"/>
          </ac:graphicFrameMkLst>
        </pc:graphicFrameChg>
        <pc:picChg chg="add mod">
          <ac:chgData name="Kati Näsärö" userId="c4a04cf28147d84f" providerId="LiveId" clId="{06A756AB-41D1-4DA6-BD40-AD3A672BB1CA}" dt="2020-10-06T17:48:07.323" v="2143" actId="1076"/>
          <ac:picMkLst>
            <pc:docMk/>
            <pc:sldMk cId="2032148255" sldId="272"/>
            <ac:picMk id="5" creationId="{2A3930A8-269C-42D8-8BCB-326E73EBB06B}"/>
          </ac:picMkLst>
        </pc:picChg>
        <pc:picChg chg="add del mod">
          <ac:chgData name="Kati Näsärö" userId="c4a04cf28147d84f" providerId="LiveId" clId="{06A756AB-41D1-4DA6-BD40-AD3A672BB1CA}" dt="2020-10-06T17:35:44.382" v="1993" actId="478"/>
          <ac:picMkLst>
            <pc:docMk/>
            <pc:sldMk cId="2032148255" sldId="272"/>
            <ac:picMk id="7" creationId="{F2352B90-D795-487C-A537-2C6B2E606947}"/>
          </ac:picMkLst>
        </pc:picChg>
        <pc:picChg chg="add mod">
          <ac:chgData name="Kati Näsärö" userId="c4a04cf28147d84f" providerId="LiveId" clId="{06A756AB-41D1-4DA6-BD40-AD3A672BB1CA}" dt="2020-10-06T17:53:45.409" v="2172" actId="1076"/>
          <ac:picMkLst>
            <pc:docMk/>
            <pc:sldMk cId="2032148255" sldId="272"/>
            <ac:picMk id="8" creationId="{81454CDD-0A4C-4DAF-9AD5-0854AEFF7672}"/>
          </ac:picMkLst>
        </pc:picChg>
      </pc:sldChg>
      <pc:sldChg chg="addSp delSp modSp new mod">
        <pc:chgData name="Kati Näsärö" userId="c4a04cf28147d84f" providerId="LiveId" clId="{06A756AB-41D1-4DA6-BD40-AD3A672BB1CA}" dt="2020-10-06T18:32:35.170" v="2820" actId="1076"/>
        <pc:sldMkLst>
          <pc:docMk/>
          <pc:sldMk cId="367269107" sldId="273"/>
        </pc:sldMkLst>
        <pc:spChg chg="mod">
          <ac:chgData name="Kati Näsärö" userId="c4a04cf28147d84f" providerId="LiveId" clId="{06A756AB-41D1-4DA6-BD40-AD3A672BB1CA}" dt="2020-10-06T18:03:55.805" v="2302" actId="14100"/>
          <ac:spMkLst>
            <pc:docMk/>
            <pc:sldMk cId="367269107" sldId="273"/>
            <ac:spMk id="2" creationId="{5FBE1E0E-4C5B-4771-905D-DBFEEA0EDE6A}"/>
          </ac:spMkLst>
        </pc:spChg>
        <pc:spChg chg="mod">
          <ac:chgData name="Kati Näsärö" userId="c4a04cf28147d84f" providerId="LiveId" clId="{06A756AB-41D1-4DA6-BD40-AD3A672BB1CA}" dt="2020-10-06T18:15:57.583" v="2571" actId="404"/>
          <ac:spMkLst>
            <pc:docMk/>
            <pc:sldMk cId="367269107" sldId="273"/>
            <ac:spMk id="3" creationId="{0396CF07-40B9-4341-8F39-4BE4B90AF0FD}"/>
          </ac:spMkLst>
        </pc:spChg>
        <pc:spChg chg="add mod">
          <ac:chgData name="Kati Näsärö" userId="c4a04cf28147d84f" providerId="LiveId" clId="{06A756AB-41D1-4DA6-BD40-AD3A672BB1CA}" dt="2020-10-06T18:19:55.860" v="2610" actId="255"/>
          <ac:spMkLst>
            <pc:docMk/>
            <pc:sldMk cId="367269107" sldId="273"/>
            <ac:spMk id="6" creationId="{20857DCD-B93F-4132-A23B-AED60E2320AB}"/>
          </ac:spMkLst>
        </pc:spChg>
        <pc:spChg chg="add mod">
          <ac:chgData name="Kati Näsärö" userId="c4a04cf28147d84f" providerId="LiveId" clId="{06A756AB-41D1-4DA6-BD40-AD3A672BB1CA}" dt="2020-10-06T18:19:46.051" v="2608" actId="255"/>
          <ac:spMkLst>
            <pc:docMk/>
            <pc:sldMk cId="367269107" sldId="273"/>
            <ac:spMk id="7" creationId="{6C7C40E7-ECF2-4D45-8E4A-BF7AA91671BB}"/>
          </ac:spMkLst>
        </pc:spChg>
        <pc:spChg chg="add del mod">
          <ac:chgData name="Kati Näsärö" userId="c4a04cf28147d84f" providerId="LiveId" clId="{06A756AB-41D1-4DA6-BD40-AD3A672BB1CA}" dt="2020-10-06T18:18:57.781" v="2601"/>
          <ac:spMkLst>
            <pc:docMk/>
            <pc:sldMk cId="367269107" sldId="273"/>
            <ac:spMk id="8" creationId="{43792D4A-C6B0-4C0E-B280-A73796915CB8}"/>
          </ac:spMkLst>
        </pc:spChg>
        <pc:spChg chg="add mod">
          <ac:chgData name="Kati Näsärö" userId="c4a04cf28147d84f" providerId="LiveId" clId="{06A756AB-41D1-4DA6-BD40-AD3A672BB1CA}" dt="2020-10-06T18:32:35.170" v="2820" actId="1076"/>
          <ac:spMkLst>
            <pc:docMk/>
            <pc:sldMk cId="367269107" sldId="273"/>
            <ac:spMk id="9" creationId="{84584CFF-62C4-4772-9269-9C7ECE39FCDE}"/>
          </ac:spMkLst>
        </pc:spChg>
        <pc:picChg chg="add mod">
          <ac:chgData name="Kati Näsärö" userId="c4a04cf28147d84f" providerId="LiveId" clId="{06A756AB-41D1-4DA6-BD40-AD3A672BB1CA}" dt="2020-10-06T18:32:27.537" v="2819" actId="1076"/>
          <ac:picMkLst>
            <pc:docMk/>
            <pc:sldMk cId="367269107" sldId="273"/>
            <ac:picMk id="4" creationId="{24AC9C2D-0634-4B63-9B8B-067FA09F3EFA}"/>
          </ac:picMkLst>
        </pc:picChg>
        <pc:picChg chg="add mod">
          <ac:chgData name="Kati Näsärö" userId="c4a04cf28147d84f" providerId="LiveId" clId="{06A756AB-41D1-4DA6-BD40-AD3A672BB1CA}" dt="2020-10-06T18:32:22.544" v="2818" actId="1076"/>
          <ac:picMkLst>
            <pc:docMk/>
            <pc:sldMk cId="367269107" sldId="273"/>
            <ac:picMk id="5" creationId="{699FA102-6B9A-47E2-8878-446775589721}"/>
          </ac:picMkLst>
        </pc:picChg>
      </pc:sldChg>
      <pc:sldChg chg="modSp new mod">
        <pc:chgData name="Kati Näsärö" userId="c4a04cf28147d84f" providerId="LiveId" clId="{06A756AB-41D1-4DA6-BD40-AD3A672BB1CA}" dt="2020-10-06T19:23:58.072" v="3081" actId="1076"/>
        <pc:sldMkLst>
          <pc:docMk/>
          <pc:sldMk cId="2852862653" sldId="274"/>
        </pc:sldMkLst>
        <pc:spChg chg="mod">
          <ac:chgData name="Kati Näsärö" userId="c4a04cf28147d84f" providerId="LiveId" clId="{06A756AB-41D1-4DA6-BD40-AD3A672BB1CA}" dt="2020-10-06T19:23:58.072" v="3081" actId="1076"/>
          <ac:spMkLst>
            <pc:docMk/>
            <pc:sldMk cId="2852862653" sldId="274"/>
            <ac:spMk id="2" creationId="{02F489A5-122A-4E4D-BDB6-523ECBCD560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E04FC-0528-468A-9ED3-A0A86B71267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BAACC56-E1DD-4099-99C1-D9B061D626D0}">
      <dgm:prSet phldrT="[Teksti]" phldr="1"/>
      <dgm:spPr/>
      <dgm:t>
        <a:bodyPr/>
        <a:lstStyle/>
        <a:p>
          <a:endParaRPr lang="fi-FI" dirty="0"/>
        </a:p>
      </dgm:t>
    </dgm:pt>
    <dgm:pt modelId="{173133D9-E714-451D-B10E-535A96185575}" type="parTrans" cxnId="{A6698EBB-2618-4E0F-B20E-95A3644EA4F1}">
      <dgm:prSet/>
      <dgm:spPr/>
      <dgm:t>
        <a:bodyPr/>
        <a:lstStyle/>
        <a:p>
          <a:endParaRPr lang="fi-FI"/>
        </a:p>
      </dgm:t>
    </dgm:pt>
    <dgm:pt modelId="{80C2E347-5E13-4453-AF5D-43D8FE476B76}" type="sibTrans" cxnId="{A6698EBB-2618-4E0F-B20E-95A3644EA4F1}">
      <dgm:prSet/>
      <dgm:spPr/>
      <dgm:t>
        <a:bodyPr/>
        <a:lstStyle/>
        <a:p>
          <a:endParaRPr lang="fi-FI"/>
        </a:p>
      </dgm:t>
    </dgm:pt>
    <dgm:pt modelId="{2E2E7068-D237-4D28-B992-9D9687344836}">
      <dgm:prSet phldrT="[Teksti]" custT="1"/>
      <dgm:spPr/>
      <dgm:t>
        <a:bodyPr/>
        <a:lstStyle/>
        <a:p>
          <a:r>
            <a:rPr lang="fi-FI" sz="3200" dirty="0"/>
            <a:t>Tuottajien yhteisiä</a:t>
          </a:r>
        </a:p>
      </dgm:t>
    </dgm:pt>
    <dgm:pt modelId="{B41994FF-B153-407C-BDC0-AF26C9D0DC86}" type="parTrans" cxnId="{A71FED30-BD64-48A3-ACDE-39C7B1E293A5}">
      <dgm:prSet/>
      <dgm:spPr/>
      <dgm:t>
        <a:bodyPr/>
        <a:lstStyle/>
        <a:p>
          <a:endParaRPr lang="fi-FI"/>
        </a:p>
      </dgm:t>
    </dgm:pt>
    <dgm:pt modelId="{FB86EDD3-7F69-466B-9E4F-7985B759970E}" type="sibTrans" cxnId="{A71FED30-BD64-48A3-ACDE-39C7B1E293A5}">
      <dgm:prSet/>
      <dgm:spPr/>
      <dgm:t>
        <a:bodyPr/>
        <a:lstStyle/>
        <a:p>
          <a:endParaRPr lang="fi-FI"/>
        </a:p>
      </dgm:t>
    </dgm:pt>
    <dgm:pt modelId="{2A005A82-2506-46ED-9C89-6725C0A50328}">
      <dgm:prSet phldrT="[Teksti]" custT="1"/>
      <dgm:spPr/>
      <dgm:t>
        <a:bodyPr/>
        <a:lstStyle/>
        <a:p>
          <a:r>
            <a:rPr lang="fi-FI" sz="3200" dirty="0"/>
            <a:t>Tila-kohtaisia</a:t>
          </a:r>
        </a:p>
      </dgm:t>
    </dgm:pt>
    <dgm:pt modelId="{15ACC519-B492-422A-97DB-E2628E4BCB36}" type="sibTrans" cxnId="{2D528DD9-ED1A-4AD5-ABF7-E00FC0D4DD26}">
      <dgm:prSet/>
      <dgm:spPr/>
      <dgm:t>
        <a:bodyPr/>
        <a:lstStyle/>
        <a:p>
          <a:endParaRPr lang="fi-FI"/>
        </a:p>
      </dgm:t>
    </dgm:pt>
    <dgm:pt modelId="{85766A2D-63CD-43E2-95C6-A64F7BB17B21}" type="parTrans" cxnId="{2D528DD9-ED1A-4AD5-ABF7-E00FC0D4DD26}">
      <dgm:prSet/>
      <dgm:spPr/>
      <dgm:t>
        <a:bodyPr/>
        <a:lstStyle/>
        <a:p>
          <a:endParaRPr lang="fi-FI"/>
        </a:p>
      </dgm:t>
    </dgm:pt>
    <dgm:pt modelId="{EEEC4E46-C76F-44BE-8D9B-2D0361A9D600}" type="pres">
      <dgm:prSet presAssocID="{1E8E04FC-0528-468A-9ED3-A0A86B71267D}" presName="Name0" presStyleCnt="0">
        <dgm:presLayoutVars>
          <dgm:dir/>
          <dgm:resizeHandles val="exact"/>
        </dgm:presLayoutVars>
      </dgm:prSet>
      <dgm:spPr/>
    </dgm:pt>
    <dgm:pt modelId="{8D446454-B9E3-4973-8DD9-6E82D3786B39}" type="pres">
      <dgm:prSet presAssocID="{BBAACC56-E1DD-4099-99C1-D9B061D626D0}" presName="node" presStyleLbl="node1" presStyleIdx="0" presStyleCnt="3" custScaleX="122846">
        <dgm:presLayoutVars>
          <dgm:bulletEnabled val="1"/>
        </dgm:presLayoutVars>
      </dgm:prSet>
      <dgm:spPr/>
    </dgm:pt>
    <dgm:pt modelId="{71076BEC-5926-4D90-B2BC-06A50CFD9E4D}" type="pres">
      <dgm:prSet presAssocID="{80C2E347-5E13-4453-AF5D-43D8FE476B76}" presName="sibTrans" presStyleLbl="sibTrans2D1" presStyleIdx="0" presStyleCnt="3" custScaleX="156512"/>
      <dgm:spPr/>
    </dgm:pt>
    <dgm:pt modelId="{752C81F9-3563-4898-8E9F-CCA26B1B5B50}" type="pres">
      <dgm:prSet presAssocID="{80C2E347-5E13-4453-AF5D-43D8FE476B76}" presName="connectorText" presStyleLbl="sibTrans2D1" presStyleIdx="0" presStyleCnt="3"/>
      <dgm:spPr/>
    </dgm:pt>
    <dgm:pt modelId="{FC02342F-A21C-405F-9015-4EF4A903DCFA}" type="pres">
      <dgm:prSet presAssocID="{2E2E7068-D237-4D28-B992-9D9687344836}" presName="node" presStyleLbl="node1" presStyleIdx="1" presStyleCnt="3">
        <dgm:presLayoutVars>
          <dgm:bulletEnabled val="1"/>
        </dgm:presLayoutVars>
      </dgm:prSet>
      <dgm:spPr/>
    </dgm:pt>
    <dgm:pt modelId="{92647199-CC7D-4CAF-9D80-E4FDD56A246E}" type="pres">
      <dgm:prSet presAssocID="{FB86EDD3-7F69-466B-9E4F-7985B759970E}" presName="sibTrans" presStyleLbl="sibTrans2D1" presStyleIdx="1" presStyleCnt="3"/>
      <dgm:spPr/>
    </dgm:pt>
    <dgm:pt modelId="{8D97C2CC-B433-4C37-8119-D46F85D0C1B5}" type="pres">
      <dgm:prSet presAssocID="{FB86EDD3-7F69-466B-9E4F-7985B759970E}" presName="connectorText" presStyleLbl="sibTrans2D1" presStyleIdx="1" presStyleCnt="3"/>
      <dgm:spPr/>
    </dgm:pt>
    <dgm:pt modelId="{6D54A663-33E1-4206-9F61-B1541D6033B5}" type="pres">
      <dgm:prSet presAssocID="{2A005A82-2506-46ED-9C89-6725C0A50328}" presName="node" presStyleLbl="node1" presStyleIdx="2" presStyleCnt="3" custScaleX="105160" custScaleY="97531" custRadScaleRad="97346" custRadScaleInc="-1510">
        <dgm:presLayoutVars>
          <dgm:bulletEnabled val="1"/>
        </dgm:presLayoutVars>
      </dgm:prSet>
      <dgm:spPr/>
    </dgm:pt>
    <dgm:pt modelId="{84B25ADC-6358-4246-9475-6048597FFA50}" type="pres">
      <dgm:prSet presAssocID="{15ACC519-B492-422A-97DB-E2628E4BCB36}" presName="sibTrans" presStyleLbl="sibTrans2D1" presStyleIdx="2" presStyleCnt="3" custScaleX="159267"/>
      <dgm:spPr/>
    </dgm:pt>
    <dgm:pt modelId="{F1837597-7C45-497E-BFDF-8932F0428D60}" type="pres">
      <dgm:prSet presAssocID="{15ACC519-B492-422A-97DB-E2628E4BCB36}" presName="connectorText" presStyleLbl="sibTrans2D1" presStyleIdx="2" presStyleCnt="3"/>
      <dgm:spPr/>
    </dgm:pt>
  </dgm:ptLst>
  <dgm:cxnLst>
    <dgm:cxn modelId="{00FC010E-FF7D-431A-876D-823F16597722}" type="presOf" srcId="{BBAACC56-E1DD-4099-99C1-D9B061D626D0}" destId="{8D446454-B9E3-4973-8DD9-6E82D3786B39}" srcOrd="0" destOrd="0" presId="urn:microsoft.com/office/officeart/2005/8/layout/cycle7"/>
    <dgm:cxn modelId="{2D0BA011-E2C9-4ABC-8635-C436F1D1A472}" type="presOf" srcId="{15ACC519-B492-422A-97DB-E2628E4BCB36}" destId="{84B25ADC-6358-4246-9475-6048597FFA50}" srcOrd="0" destOrd="0" presId="urn:microsoft.com/office/officeart/2005/8/layout/cycle7"/>
    <dgm:cxn modelId="{1326E019-C090-4814-89AA-DFF039805A99}" type="presOf" srcId="{2A005A82-2506-46ED-9C89-6725C0A50328}" destId="{6D54A663-33E1-4206-9F61-B1541D6033B5}" srcOrd="0" destOrd="0" presId="urn:microsoft.com/office/officeart/2005/8/layout/cycle7"/>
    <dgm:cxn modelId="{A71FED30-BD64-48A3-ACDE-39C7B1E293A5}" srcId="{1E8E04FC-0528-468A-9ED3-A0A86B71267D}" destId="{2E2E7068-D237-4D28-B992-9D9687344836}" srcOrd="1" destOrd="0" parTransId="{B41994FF-B153-407C-BDC0-AF26C9D0DC86}" sibTransId="{FB86EDD3-7F69-466B-9E4F-7985B759970E}"/>
    <dgm:cxn modelId="{93401837-9DFF-4230-A804-F2423E5802E9}" type="presOf" srcId="{FB86EDD3-7F69-466B-9E4F-7985B759970E}" destId="{92647199-CC7D-4CAF-9D80-E4FDD56A246E}" srcOrd="0" destOrd="0" presId="urn:microsoft.com/office/officeart/2005/8/layout/cycle7"/>
    <dgm:cxn modelId="{6F485266-ABAA-4F96-93FF-CD54C6F2401C}" type="presOf" srcId="{2E2E7068-D237-4D28-B992-9D9687344836}" destId="{FC02342F-A21C-405F-9015-4EF4A903DCFA}" srcOrd="0" destOrd="0" presId="urn:microsoft.com/office/officeart/2005/8/layout/cycle7"/>
    <dgm:cxn modelId="{7D53F849-A214-411B-BEA4-7E80F7D39D74}" type="presOf" srcId="{80C2E347-5E13-4453-AF5D-43D8FE476B76}" destId="{71076BEC-5926-4D90-B2BC-06A50CFD9E4D}" srcOrd="0" destOrd="0" presId="urn:microsoft.com/office/officeart/2005/8/layout/cycle7"/>
    <dgm:cxn modelId="{E962374E-A572-4AD0-90FB-A8863ADB77C3}" type="presOf" srcId="{80C2E347-5E13-4453-AF5D-43D8FE476B76}" destId="{752C81F9-3563-4898-8E9F-CCA26B1B5B50}" srcOrd="1" destOrd="0" presId="urn:microsoft.com/office/officeart/2005/8/layout/cycle7"/>
    <dgm:cxn modelId="{3802DF6F-A06E-4662-A07C-317E883C9FAC}" type="presOf" srcId="{15ACC519-B492-422A-97DB-E2628E4BCB36}" destId="{F1837597-7C45-497E-BFDF-8932F0428D60}" srcOrd="1" destOrd="0" presId="urn:microsoft.com/office/officeart/2005/8/layout/cycle7"/>
    <dgm:cxn modelId="{30E5D7B2-B7A1-4B22-B30E-217230DD7A4A}" type="presOf" srcId="{FB86EDD3-7F69-466B-9E4F-7985B759970E}" destId="{8D97C2CC-B433-4C37-8119-D46F85D0C1B5}" srcOrd="1" destOrd="0" presId="urn:microsoft.com/office/officeart/2005/8/layout/cycle7"/>
    <dgm:cxn modelId="{A6698EBB-2618-4E0F-B20E-95A3644EA4F1}" srcId="{1E8E04FC-0528-468A-9ED3-A0A86B71267D}" destId="{BBAACC56-E1DD-4099-99C1-D9B061D626D0}" srcOrd="0" destOrd="0" parTransId="{173133D9-E714-451D-B10E-535A96185575}" sibTransId="{80C2E347-5E13-4453-AF5D-43D8FE476B76}"/>
    <dgm:cxn modelId="{DDA799D5-20D5-44C5-B696-C32EB0F62804}" type="presOf" srcId="{1E8E04FC-0528-468A-9ED3-A0A86B71267D}" destId="{EEEC4E46-C76F-44BE-8D9B-2D0361A9D600}" srcOrd="0" destOrd="0" presId="urn:microsoft.com/office/officeart/2005/8/layout/cycle7"/>
    <dgm:cxn modelId="{2D528DD9-ED1A-4AD5-ABF7-E00FC0D4DD26}" srcId="{1E8E04FC-0528-468A-9ED3-A0A86B71267D}" destId="{2A005A82-2506-46ED-9C89-6725C0A50328}" srcOrd="2" destOrd="0" parTransId="{85766A2D-63CD-43E2-95C6-A64F7BB17B21}" sibTransId="{15ACC519-B492-422A-97DB-E2628E4BCB36}"/>
    <dgm:cxn modelId="{3B6FEDFA-8C8C-495C-848F-DEF2ECCF4276}" type="presParOf" srcId="{EEEC4E46-C76F-44BE-8D9B-2D0361A9D600}" destId="{8D446454-B9E3-4973-8DD9-6E82D3786B39}" srcOrd="0" destOrd="0" presId="urn:microsoft.com/office/officeart/2005/8/layout/cycle7"/>
    <dgm:cxn modelId="{A48B34B2-4CCE-4C7E-8BC2-715A1B3A5A52}" type="presParOf" srcId="{EEEC4E46-C76F-44BE-8D9B-2D0361A9D600}" destId="{71076BEC-5926-4D90-B2BC-06A50CFD9E4D}" srcOrd="1" destOrd="0" presId="urn:microsoft.com/office/officeart/2005/8/layout/cycle7"/>
    <dgm:cxn modelId="{9CC2942D-6561-43F3-960E-DB9C32A3447D}" type="presParOf" srcId="{71076BEC-5926-4D90-B2BC-06A50CFD9E4D}" destId="{752C81F9-3563-4898-8E9F-CCA26B1B5B50}" srcOrd="0" destOrd="0" presId="urn:microsoft.com/office/officeart/2005/8/layout/cycle7"/>
    <dgm:cxn modelId="{D897AB0A-8727-4CFC-9C24-160760E9284D}" type="presParOf" srcId="{EEEC4E46-C76F-44BE-8D9B-2D0361A9D600}" destId="{FC02342F-A21C-405F-9015-4EF4A903DCFA}" srcOrd="2" destOrd="0" presId="urn:microsoft.com/office/officeart/2005/8/layout/cycle7"/>
    <dgm:cxn modelId="{237233D5-2ABB-4575-8720-0D59454E128B}" type="presParOf" srcId="{EEEC4E46-C76F-44BE-8D9B-2D0361A9D600}" destId="{92647199-CC7D-4CAF-9D80-E4FDD56A246E}" srcOrd="3" destOrd="0" presId="urn:microsoft.com/office/officeart/2005/8/layout/cycle7"/>
    <dgm:cxn modelId="{6AB4D44D-2F37-49E5-A7D4-7A0F5CF5BA66}" type="presParOf" srcId="{92647199-CC7D-4CAF-9D80-E4FDD56A246E}" destId="{8D97C2CC-B433-4C37-8119-D46F85D0C1B5}" srcOrd="0" destOrd="0" presId="urn:microsoft.com/office/officeart/2005/8/layout/cycle7"/>
    <dgm:cxn modelId="{0F76F8B8-F442-4C5F-BA1B-87B1FEDC98F5}" type="presParOf" srcId="{EEEC4E46-C76F-44BE-8D9B-2D0361A9D600}" destId="{6D54A663-33E1-4206-9F61-B1541D6033B5}" srcOrd="4" destOrd="0" presId="urn:microsoft.com/office/officeart/2005/8/layout/cycle7"/>
    <dgm:cxn modelId="{AAC54845-0E5D-4627-AAE7-A17690D62E0B}" type="presParOf" srcId="{EEEC4E46-C76F-44BE-8D9B-2D0361A9D600}" destId="{84B25ADC-6358-4246-9475-6048597FFA50}" srcOrd="5" destOrd="0" presId="urn:microsoft.com/office/officeart/2005/8/layout/cycle7"/>
    <dgm:cxn modelId="{7AB7BC7D-0B0B-4783-8433-0345E7912ABD}" type="presParOf" srcId="{84B25ADC-6358-4246-9475-6048597FFA50}" destId="{F1837597-7C45-497E-BFDF-8932F0428D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46454-B9E3-4973-8DD9-6E82D3786B39}">
      <dsp:nvSpPr>
        <dsp:cNvPr id="0" name=""/>
        <dsp:cNvSpPr/>
      </dsp:nvSpPr>
      <dsp:spPr>
        <a:xfrm>
          <a:off x="2768887" y="1068"/>
          <a:ext cx="2749571" cy="1119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4800" kern="1200" dirty="0"/>
        </a:p>
      </dsp:txBody>
      <dsp:txXfrm>
        <a:off x="2801665" y="33846"/>
        <a:ext cx="2684015" cy="1053557"/>
      </dsp:txXfrm>
    </dsp:sp>
    <dsp:sp modelId="{71076BEC-5926-4D90-B2BC-06A50CFD9E4D}">
      <dsp:nvSpPr>
        <dsp:cNvPr id="0" name=""/>
        <dsp:cNvSpPr/>
      </dsp:nvSpPr>
      <dsp:spPr>
        <a:xfrm rot="3600000">
          <a:off x="4232697" y="1964742"/>
          <a:ext cx="1669429" cy="3916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4350204" y="2043080"/>
        <a:ext cx="1434415" cy="235013"/>
      </dsp:txXfrm>
    </dsp:sp>
    <dsp:sp modelId="{FC02342F-A21C-405F-9015-4EF4A903DCFA}">
      <dsp:nvSpPr>
        <dsp:cNvPr id="0" name=""/>
        <dsp:cNvSpPr/>
      </dsp:nvSpPr>
      <dsp:spPr>
        <a:xfrm>
          <a:off x="4872037" y="3200993"/>
          <a:ext cx="2238226" cy="1119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Tuottajien yhteisiä</a:t>
          </a:r>
        </a:p>
      </dsp:txBody>
      <dsp:txXfrm>
        <a:off x="4904815" y="3233771"/>
        <a:ext cx="2172670" cy="1053557"/>
      </dsp:txXfrm>
    </dsp:sp>
    <dsp:sp modelId="{92647199-CC7D-4CAF-9D80-E4FDD56A246E}">
      <dsp:nvSpPr>
        <dsp:cNvPr id="0" name=""/>
        <dsp:cNvSpPr/>
      </dsp:nvSpPr>
      <dsp:spPr>
        <a:xfrm rot="10800001">
          <a:off x="3672060" y="3564704"/>
          <a:ext cx="1066646" cy="3916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3789567" y="3643042"/>
        <a:ext cx="831632" cy="235013"/>
      </dsp:txXfrm>
    </dsp:sp>
    <dsp:sp modelId="{6D54A663-33E1-4206-9F61-B1541D6033B5}">
      <dsp:nvSpPr>
        <dsp:cNvPr id="0" name=""/>
        <dsp:cNvSpPr/>
      </dsp:nvSpPr>
      <dsp:spPr>
        <a:xfrm>
          <a:off x="1185011" y="3214807"/>
          <a:ext cx="2353718" cy="1091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Tila-kohtaisia</a:t>
          </a:r>
        </a:p>
      </dsp:txBody>
      <dsp:txXfrm>
        <a:off x="1216979" y="3246775"/>
        <a:ext cx="2289782" cy="1027546"/>
      </dsp:txXfrm>
    </dsp:sp>
    <dsp:sp modelId="{84B25ADC-6358-4246-9475-6048597FFA50}">
      <dsp:nvSpPr>
        <dsp:cNvPr id="0" name=""/>
        <dsp:cNvSpPr/>
      </dsp:nvSpPr>
      <dsp:spPr>
        <a:xfrm rot="17946613">
          <a:off x="2399517" y="1971649"/>
          <a:ext cx="1698815" cy="39168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2517024" y="2049987"/>
        <a:ext cx="1463801" cy="235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933056"/>
            <a:ext cx="4176464" cy="237626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759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6302"/>
            <a:ext cx="4040188" cy="63976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6064"/>
            <a:ext cx="4040188" cy="29431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06302"/>
            <a:ext cx="4041775" cy="63976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6064"/>
            <a:ext cx="4041775" cy="29431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3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1224136"/>
          </a:xfrm>
        </p:spPr>
        <p:txBody>
          <a:bodyPr anchor="t"/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8839"/>
            <a:ext cx="5111750" cy="3600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3008313" cy="356298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99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Suojaa SiKana\Esityspohja\SuojaaSiKanaHanke_sikakanajp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9" y="-99391"/>
            <a:ext cx="9174249" cy="70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26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Suojaa SiKana\Esityspohja\Taustapalkki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7"/>
          <a:stretch/>
        </p:blipFill>
        <p:spPr bwMode="auto">
          <a:xfrm>
            <a:off x="0" y="-15957"/>
            <a:ext cx="9144000" cy="4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9"/>
            <a:ext cx="8229600" cy="3528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2052" name="Picture 4" descr="T:\Suojaa SiKana\Esityspohja\SuojaaSiKana_Hanketunnus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64016"/>
            <a:ext cx="1677565" cy="7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Suojaa SiKana\Esityspohja\TurvaaTrygga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839477"/>
            <a:ext cx="6480721" cy="3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Suojaa SiKana\Esityspohja\Hankelogot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26957"/>
            <a:ext cx="6035280" cy="3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8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C:\Users\katin\Downloads\Suojaa%20SiKana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489A5-122A-4E4D-BDB6-523ECBCD5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4149080"/>
            <a:ext cx="6768752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900" dirty="0"/>
              <a:t>Suojaa </a:t>
            </a:r>
            <a:r>
              <a:rPr lang="fi-FI" sz="4900" dirty="0" err="1"/>
              <a:t>SiKana</a:t>
            </a:r>
            <a:br>
              <a:rPr lang="fi-FI" dirty="0"/>
            </a:br>
            <a:r>
              <a:rPr lang="fi-FI" sz="3600" dirty="0"/>
              <a:t>sika- ja siipikarjatilojen tautiriskienhallinnan kehittämishanke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86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17B9D-E43E-41BC-8B9C-827D0258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468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900" dirty="0"/>
              <a:t>Suojaa </a:t>
            </a:r>
            <a:r>
              <a:rPr lang="fi-FI" sz="4900" dirty="0" err="1"/>
              <a:t>SiKana</a:t>
            </a:r>
            <a:r>
              <a:rPr lang="fi-FI" sz="4900" dirty="0"/>
              <a:t> </a:t>
            </a:r>
            <a:br>
              <a:rPr lang="fi-FI" dirty="0"/>
            </a:br>
            <a:r>
              <a:rPr lang="fi-FI" sz="2700" dirty="0"/>
              <a:t>sika- ja siipikarjatilojen tautiriskienhallinnan kehittämishanke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66D5C3-234B-4F37-A9DA-B86E9C0C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960439"/>
          </a:xfrm>
        </p:spPr>
        <p:txBody>
          <a:bodyPr>
            <a:normAutofit/>
          </a:bodyPr>
          <a:lstStyle/>
          <a:p>
            <a:r>
              <a:rPr lang="fi-FI" sz="2800" dirty="0"/>
              <a:t>Kahden merkittävän kotieläintuotannonalan yhteishanke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sz="2800" dirty="0"/>
              <a:t>Manner-Suomen maaseudun kehittämisohjelma 2014-2020</a:t>
            </a:r>
          </a:p>
          <a:p>
            <a:r>
              <a:rPr lang="fi-FI" sz="2800" dirty="0"/>
              <a:t>Varsinais-Suomen, Satakunnan, Pohjanmaan ja Pirkanmaan ELY-keskusten alueet</a:t>
            </a:r>
          </a:p>
          <a:p>
            <a:r>
              <a:rPr lang="fi-FI" sz="2800" dirty="0"/>
              <a:t>Esittelyvideo: </a:t>
            </a:r>
            <a:r>
              <a:rPr lang="fi-FI" sz="2800" dirty="0">
                <a:hlinkClick r:id="rId2" action="ppaction://hlinkfile"/>
              </a:rPr>
              <a:t>Suojaa </a:t>
            </a:r>
            <a:r>
              <a:rPr lang="fi-FI" sz="2800" dirty="0" err="1">
                <a:hlinkClick r:id="rId2" action="ppaction://hlinkfile"/>
              </a:rPr>
              <a:t>SiKana</a:t>
            </a:r>
            <a:r>
              <a:rPr lang="fi-FI" sz="2800" dirty="0">
                <a:hlinkClick r:id="rId2" action="ppaction://hlinkfile"/>
              </a:rPr>
              <a:t> - turvaa tuotantosi.</a:t>
            </a:r>
            <a:endParaRPr lang="fi-FI" sz="2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F7C940-8488-4AE9-873C-7237B6D2D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713263"/>
            <a:ext cx="2530401" cy="62393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833E92C-AFE3-40D6-9B72-9B347ACF2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765" y="2513383"/>
            <a:ext cx="823814" cy="82381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E656148-7C77-4B7F-AB4E-7F41F535A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260" y="2325497"/>
            <a:ext cx="1368152" cy="10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5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AF189-348B-40BD-B6D6-1DB667A1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fi-FI" dirty="0"/>
              <a:t>Hanketoiminta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3967FE-4F2D-4EB7-9244-24AEF0AF4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Sika-, broileri-, kana-, ja kalkkunatuottajille</a:t>
            </a:r>
          </a:p>
          <a:p>
            <a:r>
              <a:rPr lang="fi-FI" dirty="0"/>
              <a:t>Hankealueella merkittävä osa suomalaisesta   sika- ja siipikarjatuotannosta</a:t>
            </a:r>
          </a:p>
          <a:p>
            <a:pPr lvl="2"/>
            <a:r>
              <a:rPr lang="fi-FI" sz="2000" dirty="0"/>
              <a:t>Sianlihasta noin 60 %</a:t>
            </a:r>
          </a:p>
          <a:p>
            <a:pPr lvl="2"/>
            <a:r>
              <a:rPr lang="fi-FI" sz="2000" dirty="0"/>
              <a:t>Broilerinlihasta noin 60 % </a:t>
            </a:r>
          </a:p>
          <a:p>
            <a:pPr lvl="2"/>
            <a:r>
              <a:rPr lang="fi-FI" sz="2000" dirty="0"/>
              <a:t>Kalkkunanlihasta noin 70 %</a:t>
            </a:r>
          </a:p>
          <a:p>
            <a:pPr lvl="2"/>
            <a:r>
              <a:rPr lang="fi-FI" sz="2000" dirty="0"/>
              <a:t>Kananmunista noin 80 %</a:t>
            </a:r>
          </a:p>
          <a:p>
            <a:r>
              <a:rPr lang="fi-FI" dirty="0"/>
              <a:t>Hanke jatkuu vuoden 2022 loppuun asti</a:t>
            </a:r>
          </a:p>
          <a:p>
            <a:r>
              <a:rPr lang="fi-FI" dirty="0"/>
              <a:t>Yhteistyössä muiden tautisuojaushankkeiden kanssa</a:t>
            </a:r>
          </a:p>
        </p:txBody>
      </p:sp>
    </p:spTree>
    <p:extLst>
      <p:ext uri="{BB962C8B-B14F-4D97-AF65-F5344CB8AC3E}">
        <p14:creationId xmlns:p14="http://schemas.microsoft.com/office/powerpoint/2010/main" val="324258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D2FE0D-D58B-4885-85AA-6819B8B1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Hankkeen lähtökohdat ja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F805B-FF9A-4D1A-BBF8-0F98DE518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104456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Vastaa elinkeinon tarpeeseen</a:t>
            </a:r>
          </a:p>
          <a:p>
            <a:r>
              <a:rPr lang="fi-FI" dirty="0"/>
              <a:t>Eläintaudit suuri riski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Afrikkalainen sikarutto (ASF) ja lintuinfluenssa (AI)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Salmonella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Kanojen tarttuva keuhkoputkentulehdus (IB)</a:t>
            </a:r>
          </a:p>
          <a:p>
            <a:r>
              <a:rPr lang="fi-FI" dirty="0"/>
              <a:t>Tavoitteena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Kehittää tilojen tautisuojausta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Auttaa tuottajia tautisuojauksen haasteissa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Tarvittaessa motivoida alan toimijoita</a:t>
            </a:r>
          </a:p>
        </p:txBody>
      </p:sp>
    </p:spTree>
    <p:extLst>
      <p:ext uri="{BB962C8B-B14F-4D97-AF65-F5344CB8AC3E}">
        <p14:creationId xmlns:p14="http://schemas.microsoft.com/office/powerpoint/2010/main" val="127814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2B2CE3-CF53-4560-B3D1-A1961ED5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13EEB6-ABA6-47F4-818E-73E9FD0EB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104456"/>
          </a:xfrm>
        </p:spPr>
        <p:txBody>
          <a:bodyPr/>
          <a:lstStyle/>
          <a:p>
            <a:r>
              <a:rPr lang="fi-FI" dirty="0"/>
              <a:t>avoimia ja ilmaisia kaikille</a:t>
            </a:r>
          </a:p>
          <a:p>
            <a:r>
              <a:rPr lang="fi-FI" dirty="0"/>
              <a:t>tuotannonalojen yhteistä ja tuotantoalakohtaista koulutusta</a:t>
            </a:r>
          </a:p>
          <a:p>
            <a:r>
              <a:rPr lang="fi-FI" dirty="0"/>
              <a:t>myös ruotsinkielistä</a:t>
            </a:r>
          </a:p>
          <a:p>
            <a:r>
              <a:rPr lang="fi-FI" dirty="0"/>
              <a:t>mahdollisuus osallistua etänä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annettava tietokone">
            <a:extLst>
              <a:ext uri="{FF2B5EF4-FFF2-40B4-BE49-F238E27FC236}">
                <a16:creationId xmlns:a16="http://schemas.microsoft.com/office/drawing/2014/main" id="{D2C405FF-C889-4CF1-A488-07260DA4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640" y="4293097"/>
            <a:ext cx="1296144" cy="1296144"/>
          </a:xfrm>
          <a:prstGeom prst="rect">
            <a:avLst/>
          </a:prstGeom>
        </p:spPr>
      </p:pic>
      <p:pic>
        <p:nvPicPr>
          <p:cNvPr id="7" name="Kuva 6" descr="Langaton">
            <a:extLst>
              <a:ext uri="{FF2B5EF4-FFF2-40B4-BE49-F238E27FC236}">
                <a16:creationId xmlns:a16="http://schemas.microsoft.com/office/drawing/2014/main" id="{AC9B3588-988D-493B-987A-643A7FC27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9952" y="4403576"/>
            <a:ext cx="1075186" cy="1075186"/>
          </a:xfrm>
          <a:prstGeom prst="rect">
            <a:avLst/>
          </a:prstGeom>
        </p:spPr>
      </p:pic>
      <p:pic>
        <p:nvPicPr>
          <p:cNvPr id="9" name="Kuva 8" descr="Yhteydet">
            <a:extLst>
              <a:ext uri="{FF2B5EF4-FFF2-40B4-BE49-F238E27FC236}">
                <a16:creationId xmlns:a16="http://schemas.microsoft.com/office/drawing/2014/main" id="{947E80A8-6C6D-4E9A-94A5-B1A4CC9B63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7306" y="4403576"/>
            <a:ext cx="1075186" cy="10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4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1A952-2C23-413D-9071-4932D7F4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40" y="476672"/>
            <a:ext cx="8229600" cy="792088"/>
          </a:xfrm>
        </p:spPr>
        <p:txBody>
          <a:bodyPr/>
          <a:lstStyle/>
          <a:p>
            <a:r>
              <a:rPr lang="fi-FI" dirty="0"/>
              <a:t>Tilakäynnit ja pienryhmätoiminta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8F297E5-BB17-4E64-B890-CD19D6B14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92579"/>
              </p:ext>
            </p:extLst>
          </p:nvPr>
        </p:nvGraphicFramePr>
        <p:xfrm>
          <a:off x="457200" y="1268413"/>
          <a:ext cx="82296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2A3930A8-269C-42D8-8BCB-326E73EBB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1928" y="1412776"/>
            <a:ext cx="2540143" cy="86409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1454CDD-0A4C-4DAF-9AD5-0854AEFF7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5648" y="2132856"/>
            <a:ext cx="1728192" cy="7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8EE7C7-2FE3-4D2F-8767-F421F805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Toiminnan järjestäminen ja arviointi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1214CE-7388-4E7A-9FB4-4E73DBECA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464" y="1484784"/>
            <a:ext cx="4040188" cy="639762"/>
          </a:xfrm>
        </p:spPr>
        <p:txBody>
          <a:bodyPr/>
          <a:lstStyle/>
          <a:p>
            <a:r>
              <a:rPr lang="fi-FI" dirty="0"/>
              <a:t>Ohjausryhmä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26307CE-A806-4312-9B14-E04932D2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820" y="2141710"/>
            <a:ext cx="4040188" cy="3231506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Hanna Hamina, toiminnanjohtaja Suomen Siipikarjaliitto ry</a:t>
            </a:r>
          </a:p>
          <a:p>
            <a:r>
              <a:rPr lang="fi-FI" dirty="0"/>
              <a:t>Ari Berg, toiminnanjohtaja Suomen Sikayrittäjät ry</a:t>
            </a:r>
          </a:p>
          <a:p>
            <a:r>
              <a:rPr lang="fi-FI" dirty="0" err="1"/>
              <a:t>Ina</a:t>
            </a:r>
            <a:r>
              <a:rPr lang="fi-FI" dirty="0"/>
              <a:t> Toppari, toiminnanjohtaja Eläinten terveys ETT ry</a:t>
            </a:r>
          </a:p>
          <a:p>
            <a:r>
              <a:rPr lang="fi-FI" dirty="0"/>
              <a:t>Seppo </a:t>
            </a:r>
            <a:r>
              <a:rPr lang="fi-FI" dirty="0" err="1"/>
              <a:t>Jaakonmäki</a:t>
            </a:r>
            <a:r>
              <a:rPr lang="fi-FI" dirty="0"/>
              <a:t>,     Varsinais-Suomen ELY-keskus</a:t>
            </a:r>
          </a:p>
          <a:p>
            <a:r>
              <a:rPr lang="fi-FI" dirty="0"/>
              <a:t>Kati Näsärö, projektipäällikkö Suojaa </a:t>
            </a:r>
            <a:r>
              <a:rPr lang="fi-FI" dirty="0" err="1"/>
              <a:t>SiKana</a:t>
            </a:r>
            <a:r>
              <a:rPr lang="fi-FI" dirty="0"/>
              <a:t> –hanke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133CDDF-F7AD-4F52-8F2C-CCCC1B5E3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4399" y="1484784"/>
            <a:ext cx="4041775" cy="639762"/>
          </a:xfrm>
        </p:spPr>
        <p:txBody>
          <a:bodyPr/>
          <a:lstStyle/>
          <a:p>
            <a:r>
              <a:rPr lang="fi-FI" dirty="0"/>
              <a:t>Seurantaryhmä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2EEBF5E-914B-4F50-B2D1-77B42A4CD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41710"/>
            <a:ext cx="4041775" cy="2943176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Kootaan tuottajista ja sidosryhmien edustajista</a:t>
            </a:r>
          </a:p>
          <a:p>
            <a:r>
              <a:rPr lang="fi-FI" dirty="0"/>
              <a:t>Hankkeen etenemisen ja vaikuttavuuden arviointi</a:t>
            </a:r>
          </a:p>
          <a:p>
            <a:r>
              <a:rPr lang="fi-FI" dirty="0"/>
              <a:t>Kehittämisideat 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7C3F73E-E64A-46CE-8A0A-183C68C7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212976"/>
            <a:ext cx="2685856" cy="26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1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E1E0E-4C5B-4771-905D-DBFEEA0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r>
              <a:rPr lang="fi-FI" dirty="0"/>
              <a:t>Tervetuloa mukaan!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96CF07-40B9-4341-8F39-4BE4B90AF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4" y="1507399"/>
            <a:ext cx="8229600" cy="3888432"/>
          </a:xfrm>
        </p:spPr>
        <p:txBody>
          <a:bodyPr>
            <a:normAutofit/>
          </a:bodyPr>
          <a:lstStyle/>
          <a:p>
            <a:r>
              <a:rPr lang="fi-FI" sz="2800" dirty="0"/>
              <a:t>Seuraa hankkeen toimintaa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4AC9C2D-0634-4B63-9B8B-067FA09F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992" y="3919281"/>
            <a:ext cx="750811" cy="75081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99FA102-6B9A-47E2-8878-44677558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528" y="3679070"/>
            <a:ext cx="1157272" cy="115212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0857DCD-B93F-4132-A23B-AED60E2320AB}"/>
              </a:ext>
            </a:extLst>
          </p:cNvPr>
          <p:cNvSpPr txBox="1"/>
          <p:nvPr/>
        </p:nvSpPr>
        <p:spPr>
          <a:xfrm>
            <a:off x="5206111" y="4678464"/>
            <a:ext cx="327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Suojaa </a:t>
            </a:r>
            <a:r>
              <a:rPr lang="fi-FI" sz="2800" dirty="0" err="1"/>
              <a:t>SiKana</a:t>
            </a:r>
            <a:r>
              <a:rPr lang="fi-FI" sz="2800" dirty="0"/>
              <a:t> -hanke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C7C40E7-ECF2-4D45-8E4A-BF7AA91671BB}"/>
              </a:ext>
            </a:extLst>
          </p:cNvPr>
          <p:cNvSpPr txBox="1"/>
          <p:nvPr/>
        </p:nvSpPr>
        <p:spPr>
          <a:xfrm>
            <a:off x="323527" y="4670092"/>
            <a:ext cx="310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/>
              <a:t>suojaasikana_hanke</a:t>
            </a:r>
            <a:endParaRPr lang="fi-FI" sz="28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4584CFF-62C4-4772-9269-9C7ECE39FCDE}"/>
              </a:ext>
            </a:extLst>
          </p:cNvPr>
          <p:cNvSpPr txBox="1"/>
          <p:nvPr/>
        </p:nvSpPr>
        <p:spPr>
          <a:xfrm>
            <a:off x="3119264" y="2363208"/>
            <a:ext cx="290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u="sng" dirty="0">
                <a:solidFill>
                  <a:srgbClr val="002060"/>
                </a:solidFill>
              </a:rPr>
              <a:t>sikayrittajat.fi</a:t>
            </a:r>
          </a:p>
        </p:txBody>
      </p:sp>
    </p:spTree>
    <p:extLst>
      <p:ext uri="{BB962C8B-B14F-4D97-AF65-F5344CB8AC3E}">
        <p14:creationId xmlns:p14="http://schemas.microsoft.com/office/powerpoint/2010/main" val="36726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B2FD5C-8EE9-4D65-BD3B-100AE73F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fi-FI" dirty="0"/>
              <a:t>Lisätietoja hankkeesta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5DA135-649C-4011-BDB7-61EF780F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764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dirty="0"/>
              <a:t>	</a:t>
            </a:r>
            <a:r>
              <a:rPr lang="fi-FI" sz="7200" dirty="0"/>
              <a:t>Hankejohtaja, toiminnanjohtaja, Suomen Sikayrittäjät ry</a:t>
            </a:r>
            <a:br>
              <a:rPr lang="fi-FI" sz="7200" dirty="0"/>
            </a:br>
            <a:r>
              <a:rPr lang="fi-FI" sz="7200" dirty="0"/>
              <a:t>	Ari Berg</a:t>
            </a:r>
            <a:br>
              <a:rPr lang="fi-FI" sz="7200" dirty="0"/>
            </a:br>
            <a:r>
              <a:rPr lang="fi-FI" sz="7200" dirty="0"/>
              <a:t>	ari.berg@ariberg.fi</a:t>
            </a:r>
            <a:br>
              <a:rPr lang="fi-FI" sz="7200" dirty="0"/>
            </a:br>
            <a:r>
              <a:rPr lang="fi-FI" sz="7200" dirty="0"/>
              <a:t>	puh. 040 566 7328</a:t>
            </a:r>
          </a:p>
          <a:p>
            <a:pPr marL="0" indent="0">
              <a:lnSpc>
                <a:spcPct val="120000"/>
              </a:lnSpc>
              <a:buNone/>
            </a:pPr>
            <a:endParaRPr lang="fi-FI" sz="7200" dirty="0"/>
          </a:p>
          <a:p>
            <a:pPr marL="0" indent="0">
              <a:lnSpc>
                <a:spcPct val="120000"/>
              </a:lnSpc>
              <a:buNone/>
            </a:pPr>
            <a:r>
              <a:rPr lang="fi-FI" sz="7200" dirty="0"/>
              <a:t>	Toiminnanjohtaja, Suomen Siipikarjaliitto ry</a:t>
            </a:r>
            <a:br>
              <a:rPr lang="fi-FI" sz="7200" dirty="0"/>
            </a:br>
            <a:r>
              <a:rPr lang="fi-FI" sz="7200" dirty="0"/>
              <a:t>	Hanna Hamina</a:t>
            </a:r>
            <a:br>
              <a:rPr lang="fi-FI" sz="7200" dirty="0"/>
            </a:br>
            <a:r>
              <a:rPr lang="fi-FI" sz="7200" dirty="0"/>
              <a:t>	hanna.hamina@siipi.net</a:t>
            </a:r>
            <a:br>
              <a:rPr lang="fi-FI" sz="7200" dirty="0"/>
            </a:br>
            <a:r>
              <a:rPr lang="fi-FI" sz="7200" dirty="0"/>
              <a:t>	puh. 050 573 0773</a:t>
            </a:r>
            <a:br>
              <a:rPr lang="fi-FI" sz="7200" dirty="0"/>
            </a:br>
            <a:r>
              <a:rPr lang="fi-FI" sz="7200" dirty="0"/>
              <a:t> </a:t>
            </a:r>
            <a:br>
              <a:rPr lang="fi-FI" sz="7200" dirty="0"/>
            </a:br>
            <a:r>
              <a:rPr lang="fi-FI" sz="7200" dirty="0"/>
              <a:t>	Projektipäällikkö, eläinlääkäri</a:t>
            </a:r>
            <a:br>
              <a:rPr lang="fi-FI" sz="7200" dirty="0"/>
            </a:br>
            <a:r>
              <a:rPr lang="fi-FI" sz="7200" dirty="0"/>
              <a:t>	Kati Näsärö</a:t>
            </a:r>
            <a:br>
              <a:rPr lang="fi-FI" sz="7200" dirty="0"/>
            </a:br>
            <a:r>
              <a:rPr lang="fi-FI" sz="7200" dirty="0"/>
              <a:t>	kati.nasaro@fimnet.fi</a:t>
            </a:r>
            <a:br>
              <a:rPr lang="fi-FI" sz="7200" dirty="0"/>
            </a:br>
            <a:r>
              <a:rPr lang="fi-FI" sz="7200" dirty="0"/>
              <a:t>	puh. 050 347 2852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1177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294</Words>
  <Application>Microsoft Office PowerPoint</Application>
  <PresentationFormat>Näytössä katseltava diaesitys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1_Office Theme</vt:lpstr>
      <vt:lpstr>Custom Design</vt:lpstr>
      <vt:lpstr>Suojaa SiKana sika- ja siipikarjatilojen tautiriskienhallinnan kehittämishanke</vt:lpstr>
      <vt:lpstr>Suojaa SiKana  sika- ja siipikarjatilojen tautiriskienhallinnan kehittämishanke</vt:lpstr>
      <vt:lpstr>Hanketoiminta</vt:lpstr>
      <vt:lpstr>Hankkeen lähtökohdat ja tavoitteet</vt:lpstr>
      <vt:lpstr>Koulutukset</vt:lpstr>
      <vt:lpstr>Tilakäynnit ja pienryhmätoiminta</vt:lpstr>
      <vt:lpstr>Toiminnan järjestäminen ja arviointi</vt:lpstr>
      <vt:lpstr>Tervetuloa mukaan!</vt:lpstr>
      <vt:lpstr>Lisätietoja hankkeesta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Windows-käyttäjä</dc:creator>
  <cp:lastModifiedBy>Kati Näsärö</cp:lastModifiedBy>
  <cp:revision>12</cp:revision>
  <dcterms:created xsi:type="dcterms:W3CDTF">2020-10-05T06:47:13Z</dcterms:created>
  <dcterms:modified xsi:type="dcterms:W3CDTF">2020-10-09T05:29:40Z</dcterms:modified>
</cp:coreProperties>
</file>